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handoutMasterIdLst>
    <p:handoutMasterId r:id="rId32"/>
  </p:handoutMasterIdLst>
  <p:sldIdLst>
    <p:sldId id="266" r:id="rId5"/>
    <p:sldId id="309" r:id="rId6"/>
    <p:sldId id="256" r:id="rId7"/>
    <p:sldId id="312" r:id="rId8"/>
    <p:sldId id="259" r:id="rId9"/>
    <p:sldId id="257" r:id="rId10"/>
    <p:sldId id="260" r:id="rId11"/>
    <p:sldId id="311" r:id="rId12"/>
    <p:sldId id="262" r:id="rId13"/>
    <p:sldId id="263" r:id="rId14"/>
    <p:sldId id="264" r:id="rId15"/>
    <p:sldId id="317" r:id="rId16"/>
    <p:sldId id="313" r:id="rId17"/>
    <p:sldId id="327" r:id="rId18"/>
    <p:sldId id="310" r:id="rId19"/>
    <p:sldId id="323" r:id="rId20"/>
    <p:sldId id="331" r:id="rId21"/>
    <p:sldId id="329" r:id="rId22"/>
    <p:sldId id="321" r:id="rId23"/>
    <p:sldId id="322" r:id="rId24"/>
    <p:sldId id="325" r:id="rId25"/>
    <p:sldId id="326" r:id="rId26"/>
    <p:sldId id="314" r:id="rId27"/>
    <p:sldId id="315" r:id="rId28"/>
    <p:sldId id="328" r:id="rId29"/>
    <p:sldId id="32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2013B1-E98C-47A7-A75A-B7489C6617FF}">
          <p14:sldIdLst>
            <p14:sldId id="266"/>
            <p14:sldId id="309"/>
            <p14:sldId id="256"/>
          </p14:sldIdLst>
        </p14:section>
        <p14:section name="Overview of ISA/IEC 62443 Standard Series" id="{8F1A64DF-E4C9-48DE-9586-E5CF5DCE10FC}">
          <p14:sldIdLst>
            <p14:sldId id="312"/>
            <p14:sldId id="259"/>
            <p14:sldId id="257"/>
            <p14:sldId id="260"/>
          </p14:sldIdLst>
        </p14:section>
        <p14:section name="Building a CSMS" id="{DEBB9B53-0C7B-4CF8-9C47-BADC493EB335}">
          <p14:sldIdLst>
            <p14:sldId id="311"/>
            <p14:sldId id="262"/>
            <p14:sldId id="263"/>
            <p14:sldId id="264"/>
            <p14:sldId id="317"/>
          </p14:sldIdLst>
        </p14:section>
        <p14:section name="Application for a Project" id="{58DEA8AB-281D-43C1-909A-AD6A3EAA0255}">
          <p14:sldIdLst>
            <p14:sldId id="313"/>
            <p14:sldId id="327"/>
            <p14:sldId id="310"/>
            <p14:sldId id="323"/>
            <p14:sldId id="331"/>
            <p14:sldId id="329"/>
            <p14:sldId id="321"/>
            <p14:sldId id="322"/>
            <p14:sldId id="325"/>
            <p14:sldId id="326"/>
            <p14:sldId id="314"/>
            <p14:sldId id="315"/>
            <p14:sldId id="328"/>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055DC1-70A9-4274-BBDE-1F3ABEA5B3ED}" v="4" dt="2024-02-03T10:47:31.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4619" autoAdjust="0"/>
  </p:normalViewPr>
  <p:slideViewPr>
    <p:cSldViewPr snapToGrid="0">
      <p:cViewPr varScale="1">
        <p:scale>
          <a:sx n="139" d="100"/>
          <a:sy n="139" d="100"/>
        </p:scale>
        <p:origin x="144" y="648"/>
      </p:cViewPr>
      <p:guideLst/>
    </p:cSldViewPr>
  </p:slideViewPr>
  <p:notesTextViewPr>
    <p:cViewPr>
      <p:scale>
        <a:sx n="1" d="1"/>
        <a:sy n="1" d="1"/>
      </p:scale>
      <p:origin x="0" y="0"/>
    </p:cViewPr>
  </p:notesTextViewPr>
  <p:notesViewPr>
    <p:cSldViewPr snapToGrid="0">
      <p:cViewPr varScale="1">
        <p:scale>
          <a:sx n="131" d="100"/>
          <a:sy n="131" d="100"/>
        </p:scale>
        <p:origin x="473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e Large" userId="c94ab6c9dd87ea3c" providerId="LiveId" clId="{7C39F821-E23B-440B-BD6D-37DEF13DE728}"/>
    <pc:docChg chg="undo custSel modSld">
      <pc:chgData name="Bruce Large" userId="c94ab6c9dd87ea3c" providerId="LiveId" clId="{7C39F821-E23B-440B-BD6D-37DEF13DE728}" dt="2023-12-18T22:11:39.918" v="72" actId="552"/>
      <pc:docMkLst>
        <pc:docMk/>
      </pc:docMkLst>
      <pc:sldChg chg="addSp modSp mod">
        <pc:chgData name="Bruce Large" userId="c94ab6c9dd87ea3c" providerId="LiveId" clId="{7C39F821-E23B-440B-BD6D-37DEF13DE728}" dt="2023-12-18T22:11:39.918" v="72" actId="552"/>
        <pc:sldMkLst>
          <pc:docMk/>
          <pc:sldMk cId="3317404567" sldId="323"/>
        </pc:sldMkLst>
        <pc:spChg chg="add mod">
          <ac:chgData name="Bruce Large" userId="c94ab6c9dd87ea3c" providerId="LiveId" clId="{7C39F821-E23B-440B-BD6D-37DEF13DE728}" dt="2023-12-18T22:11:39.918" v="72" actId="552"/>
          <ac:spMkLst>
            <pc:docMk/>
            <pc:sldMk cId="3317404567" sldId="323"/>
            <ac:spMk id="7" creationId="{CE927E33-B37A-CD71-EB12-80B79563EAB7}"/>
          </ac:spMkLst>
        </pc:spChg>
        <pc:picChg chg="add mod">
          <ac:chgData name="Bruce Large" userId="c94ab6c9dd87ea3c" providerId="LiveId" clId="{7C39F821-E23B-440B-BD6D-37DEF13DE728}" dt="2023-12-18T22:09:41.973" v="2" actId="1076"/>
          <ac:picMkLst>
            <pc:docMk/>
            <pc:sldMk cId="3317404567" sldId="323"/>
            <ac:picMk id="6" creationId="{02092B1E-5E88-83AE-E452-93CBB30D579F}"/>
          </ac:picMkLst>
        </pc:picChg>
      </pc:sldChg>
    </pc:docChg>
  </pc:docChgLst>
  <pc:docChgLst>
    <pc:chgData name="Bruce Large" userId="c94ab6c9dd87ea3c" providerId="LiveId" clId="{09FB01BB-A210-4301-A3E8-A9CAAA3C55DE}"/>
    <pc:docChg chg="undo custSel addSld delSld modSld sldOrd modMainMaster addSection modSection">
      <pc:chgData name="Bruce Large" userId="c94ab6c9dd87ea3c" providerId="LiveId" clId="{09FB01BB-A210-4301-A3E8-A9CAAA3C55DE}" dt="2023-12-19T13:00:12.951" v="4344" actId="6549"/>
      <pc:docMkLst>
        <pc:docMk/>
      </pc:docMkLst>
      <pc:sldChg chg="addSp delSp modSp add del mod modClrScheme modAnim chgLayout">
        <pc:chgData name="Bruce Large" userId="c94ab6c9dd87ea3c" providerId="LiveId" clId="{09FB01BB-A210-4301-A3E8-A9CAAA3C55DE}" dt="2023-12-08T12:11:38.583" v="1450" actId="404"/>
        <pc:sldMkLst>
          <pc:docMk/>
          <pc:sldMk cId="1032620214" sldId="256"/>
        </pc:sldMkLst>
        <pc:spChg chg="mod ord">
          <ac:chgData name="Bruce Large" userId="c94ab6c9dd87ea3c" providerId="LiveId" clId="{09FB01BB-A210-4301-A3E8-A9CAAA3C55DE}" dt="2023-12-08T11:34:56.123" v="641" actId="700"/>
          <ac:spMkLst>
            <pc:docMk/>
            <pc:sldMk cId="1032620214" sldId="256"/>
            <ac:spMk id="2" creationId="{03E46FDA-2606-B48F-C3FF-5519B59039AB}"/>
          </ac:spMkLst>
        </pc:spChg>
        <pc:spChg chg="mod ord">
          <ac:chgData name="Bruce Large" userId="c94ab6c9dd87ea3c" providerId="LiveId" clId="{09FB01BB-A210-4301-A3E8-A9CAAA3C55DE}" dt="2023-12-08T12:11:38.583" v="1450" actId="404"/>
          <ac:spMkLst>
            <pc:docMk/>
            <pc:sldMk cId="1032620214" sldId="256"/>
            <ac:spMk id="3" creationId="{B3C460AF-423D-6DDF-6C08-81582A5035BD}"/>
          </ac:spMkLst>
        </pc:spChg>
        <pc:spChg chg="add del mod ord">
          <ac:chgData name="Bruce Large" userId="c94ab6c9dd87ea3c" providerId="LiveId" clId="{09FB01BB-A210-4301-A3E8-A9CAAA3C55DE}" dt="2023-12-08T11:34:50.439" v="638" actId="700"/>
          <ac:spMkLst>
            <pc:docMk/>
            <pc:sldMk cId="1032620214" sldId="256"/>
            <ac:spMk id="9" creationId="{23AB8CBE-9275-8551-3126-715A7A22C9AA}"/>
          </ac:spMkLst>
        </pc:spChg>
        <pc:spChg chg="add mod ord">
          <ac:chgData name="Bruce Large" userId="c94ab6c9dd87ea3c" providerId="LiveId" clId="{09FB01BB-A210-4301-A3E8-A9CAAA3C55DE}" dt="2023-12-08T11:36:08.489" v="698" actId="20577"/>
          <ac:spMkLst>
            <pc:docMk/>
            <pc:sldMk cId="1032620214" sldId="256"/>
            <ac:spMk id="10" creationId="{3CF226D7-C38A-7931-7354-7585A7EB8441}"/>
          </ac:spMkLst>
        </pc:spChg>
        <pc:picChg chg="add mod">
          <ac:chgData name="Bruce Large" userId="c94ab6c9dd87ea3c" providerId="LiveId" clId="{09FB01BB-A210-4301-A3E8-A9CAAA3C55DE}" dt="2023-12-08T11:35:09.896" v="646" actId="1076"/>
          <ac:picMkLst>
            <pc:docMk/>
            <pc:sldMk cId="1032620214" sldId="256"/>
            <ac:picMk id="4" creationId="{01BC79D6-9BB0-769E-76EF-DD2FDAF665AE}"/>
          </ac:picMkLst>
        </pc:picChg>
        <pc:picChg chg="add mod">
          <ac:chgData name="Bruce Large" userId="c94ab6c9dd87ea3c" providerId="LiveId" clId="{09FB01BB-A210-4301-A3E8-A9CAAA3C55DE}" dt="2023-12-08T11:35:09.896" v="646" actId="1076"/>
          <ac:picMkLst>
            <pc:docMk/>
            <pc:sldMk cId="1032620214" sldId="256"/>
            <ac:picMk id="5" creationId="{57A20699-2B78-D1D4-477C-EB1D45DD2B51}"/>
          </ac:picMkLst>
        </pc:picChg>
        <pc:picChg chg="add mod">
          <ac:chgData name="Bruce Large" userId="c94ab6c9dd87ea3c" providerId="LiveId" clId="{09FB01BB-A210-4301-A3E8-A9CAAA3C55DE}" dt="2023-12-08T11:35:09.896" v="646" actId="1076"/>
          <ac:picMkLst>
            <pc:docMk/>
            <pc:sldMk cId="1032620214" sldId="256"/>
            <ac:picMk id="6" creationId="{9F718CF2-C810-F355-FFBC-21E6188D2656}"/>
          </ac:picMkLst>
        </pc:picChg>
        <pc:picChg chg="add mod">
          <ac:chgData name="Bruce Large" userId="c94ab6c9dd87ea3c" providerId="LiveId" clId="{09FB01BB-A210-4301-A3E8-A9CAAA3C55DE}" dt="2023-12-08T11:35:09.896" v="646" actId="1076"/>
          <ac:picMkLst>
            <pc:docMk/>
            <pc:sldMk cId="1032620214" sldId="256"/>
            <ac:picMk id="7" creationId="{484D57AE-BB91-AB8C-EF76-9CFFE5574336}"/>
          </ac:picMkLst>
        </pc:picChg>
        <pc:picChg chg="add mod">
          <ac:chgData name="Bruce Large" userId="c94ab6c9dd87ea3c" providerId="LiveId" clId="{09FB01BB-A210-4301-A3E8-A9CAAA3C55DE}" dt="2023-12-08T11:35:09.896" v="646" actId="1076"/>
          <ac:picMkLst>
            <pc:docMk/>
            <pc:sldMk cId="1032620214" sldId="256"/>
            <ac:picMk id="8" creationId="{28F7367E-58CE-134E-B0E6-FA52054CA621}"/>
          </ac:picMkLst>
        </pc:picChg>
      </pc:sldChg>
      <pc:sldChg chg="addSp delSp modSp mod modAnim">
        <pc:chgData name="Bruce Large" userId="c94ab6c9dd87ea3c" providerId="LiveId" clId="{09FB01BB-A210-4301-A3E8-A9CAAA3C55DE}" dt="2023-12-08T11:26:06.124" v="110" actId="20577"/>
        <pc:sldMkLst>
          <pc:docMk/>
          <pc:sldMk cId="704088384" sldId="257"/>
        </pc:sldMkLst>
        <pc:spChg chg="mod">
          <ac:chgData name="Bruce Large" userId="c94ab6c9dd87ea3c" providerId="LiveId" clId="{09FB01BB-A210-4301-A3E8-A9CAAA3C55DE}" dt="2023-12-08T11:26:06.124" v="110" actId="20577"/>
          <ac:spMkLst>
            <pc:docMk/>
            <pc:sldMk cId="704088384" sldId="257"/>
            <ac:spMk id="2" creationId="{C0D481D7-AF11-8F87-3EDA-8738A0504B4F}"/>
          </ac:spMkLst>
        </pc:spChg>
        <pc:spChg chg="del">
          <ac:chgData name="Bruce Large" userId="c94ab6c9dd87ea3c" providerId="LiveId" clId="{09FB01BB-A210-4301-A3E8-A9CAAA3C55DE}" dt="2023-12-08T11:24:04.530" v="40" actId="478"/>
          <ac:spMkLst>
            <pc:docMk/>
            <pc:sldMk cId="704088384" sldId="257"/>
            <ac:spMk id="3" creationId="{50D3B0DB-996B-C7AD-07AA-F38315253C70}"/>
          </ac:spMkLst>
        </pc:spChg>
        <pc:spChg chg="add mod topLvl">
          <ac:chgData name="Bruce Large" userId="c94ab6c9dd87ea3c" providerId="LiveId" clId="{09FB01BB-A210-4301-A3E8-A9CAAA3C55DE}" dt="2023-12-08T11:25:27.725" v="65" actId="1076"/>
          <ac:spMkLst>
            <pc:docMk/>
            <pc:sldMk cId="704088384" sldId="257"/>
            <ac:spMk id="4" creationId="{67B667D4-A810-2367-3650-E3A38DB101B0}"/>
          </ac:spMkLst>
        </pc:spChg>
        <pc:spChg chg="add del mod topLvl">
          <ac:chgData name="Bruce Large" userId="c94ab6c9dd87ea3c" providerId="LiveId" clId="{09FB01BB-A210-4301-A3E8-A9CAAA3C55DE}" dt="2023-12-08T11:24:31.735" v="47" actId="478"/>
          <ac:spMkLst>
            <pc:docMk/>
            <pc:sldMk cId="704088384" sldId="257"/>
            <ac:spMk id="11" creationId="{6BFD5D59-9FDC-9B0F-5C31-97ED4C7BA94B}"/>
          </ac:spMkLst>
        </pc:spChg>
        <pc:spChg chg="add mod topLvl">
          <ac:chgData name="Bruce Large" userId="c94ab6c9dd87ea3c" providerId="LiveId" clId="{09FB01BB-A210-4301-A3E8-A9CAAA3C55DE}" dt="2023-12-08T11:25:27.725" v="65" actId="1076"/>
          <ac:spMkLst>
            <pc:docMk/>
            <pc:sldMk cId="704088384" sldId="257"/>
            <ac:spMk id="12" creationId="{A591B0A2-9EC4-E18B-A4FF-4E61AF70D728}"/>
          </ac:spMkLst>
        </pc:spChg>
        <pc:spChg chg="add mod topLvl">
          <ac:chgData name="Bruce Large" userId="c94ab6c9dd87ea3c" providerId="LiveId" clId="{09FB01BB-A210-4301-A3E8-A9CAAA3C55DE}" dt="2023-12-08T11:25:27.725" v="65" actId="1076"/>
          <ac:spMkLst>
            <pc:docMk/>
            <pc:sldMk cId="704088384" sldId="257"/>
            <ac:spMk id="13" creationId="{A9CBE025-42A4-40A3-1630-6AB6A23A6513}"/>
          </ac:spMkLst>
        </pc:spChg>
        <pc:spChg chg="add mod topLvl">
          <ac:chgData name="Bruce Large" userId="c94ab6c9dd87ea3c" providerId="LiveId" clId="{09FB01BB-A210-4301-A3E8-A9CAAA3C55DE}" dt="2023-12-08T11:25:27.725" v="65" actId="1076"/>
          <ac:spMkLst>
            <pc:docMk/>
            <pc:sldMk cId="704088384" sldId="257"/>
            <ac:spMk id="14" creationId="{C2921CE3-F151-E1A1-A83F-DAAD7F49D5A2}"/>
          </ac:spMkLst>
        </pc:spChg>
        <pc:spChg chg="add del mod topLvl">
          <ac:chgData name="Bruce Large" userId="c94ab6c9dd87ea3c" providerId="LiveId" clId="{09FB01BB-A210-4301-A3E8-A9CAAA3C55DE}" dt="2023-12-08T11:24:37.862" v="49" actId="478"/>
          <ac:spMkLst>
            <pc:docMk/>
            <pc:sldMk cId="704088384" sldId="257"/>
            <ac:spMk id="15" creationId="{93614570-FFC1-3385-AC78-62A3C75F26D6}"/>
          </ac:spMkLst>
        </pc:spChg>
        <pc:spChg chg="add del mod topLvl">
          <ac:chgData name="Bruce Large" userId="c94ab6c9dd87ea3c" providerId="LiveId" clId="{09FB01BB-A210-4301-A3E8-A9CAAA3C55DE}" dt="2023-12-08T11:24:37.035" v="48" actId="478"/>
          <ac:spMkLst>
            <pc:docMk/>
            <pc:sldMk cId="704088384" sldId="257"/>
            <ac:spMk id="16" creationId="{DAD2845E-64F3-DC3F-03CE-BB5C007314B6}"/>
          </ac:spMkLst>
        </pc:spChg>
        <pc:grpChg chg="add del mod">
          <ac:chgData name="Bruce Large" userId="c94ab6c9dd87ea3c" providerId="LiveId" clId="{09FB01BB-A210-4301-A3E8-A9CAAA3C55DE}" dt="2023-12-08T11:24:16.558" v="45" actId="165"/>
          <ac:grpSpMkLst>
            <pc:docMk/>
            <pc:sldMk cId="704088384" sldId="257"/>
            <ac:grpSpMk id="17" creationId="{0E453F9A-AB46-546D-9154-3D7C4D3A80EE}"/>
          </ac:grpSpMkLst>
        </pc:grpChg>
        <pc:grpChg chg="add mod">
          <ac:chgData name="Bruce Large" userId="c94ab6c9dd87ea3c" providerId="LiveId" clId="{09FB01BB-A210-4301-A3E8-A9CAAA3C55DE}" dt="2023-12-08T11:25:27.725" v="65" actId="1076"/>
          <ac:grpSpMkLst>
            <pc:docMk/>
            <pc:sldMk cId="704088384" sldId="257"/>
            <ac:grpSpMk id="18" creationId="{962B85F4-09C0-4295-165F-3D3FED712485}"/>
          </ac:grpSpMkLst>
        </pc:grpChg>
        <pc:picChg chg="add mod topLvl">
          <ac:chgData name="Bruce Large" userId="c94ab6c9dd87ea3c" providerId="LiveId" clId="{09FB01BB-A210-4301-A3E8-A9CAAA3C55DE}" dt="2023-12-08T11:25:27.725" v="65" actId="1076"/>
          <ac:picMkLst>
            <pc:docMk/>
            <pc:sldMk cId="704088384" sldId="257"/>
            <ac:picMk id="5" creationId="{05D9BE4A-E953-036A-AB1D-6321AD546E50}"/>
          </ac:picMkLst>
        </pc:picChg>
        <pc:picChg chg="add mod topLvl">
          <ac:chgData name="Bruce Large" userId="c94ab6c9dd87ea3c" providerId="LiveId" clId="{09FB01BB-A210-4301-A3E8-A9CAAA3C55DE}" dt="2023-12-08T11:25:27.725" v="65" actId="1076"/>
          <ac:picMkLst>
            <pc:docMk/>
            <pc:sldMk cId="704088384" sldId="257"/>
            <ac:picMk id="6" creationId="{150BD67C-3F6B-6164-D60B-021C0B70CDC1}"/>
          </ac:picMkLst>
        </pc:picChg>
        <pc:picChg chg="add mod topLvl">
          <ac:chgData name="Bruce Large" userId="c94ab6c9dd87ea3c" providerId="LiveId" clId="{09FB01BB-A210-4301-A3E8-A9CAAA3C55DE}" dt="2023-12-08T11:25:27.725" v="65" actId="1076"/>
          <ac:picMkLst>
            <pc:docMk/>
            <pc:sldMk cId="704088384" sldId="257"/>
            <ac:picMk id="7" creationId="{CFDA3AAB-F470-9240-CC69-0E05414AD4AC}"/>
          </ac:picMkLst>
        </pc:picChg>
        <pc:picChg chg="add mod topLvl">
          <ac:chgData name="Bruce Large" userId="c94ab6c9dd87ea3c" providerId="LiveId" clId="{09FB01BB-A210-4301-A3E8-A9CAAA3C55DE}" dt="2023-12-08T11:25:27.725" v="65" actId="1076"/>
          <ac:picMkLst>
            <pc:docMk/>
            <pc:sldMk cId="704088384" sldId="257"/>
            <ac:picMk id="8" creationId="{3D10B3E0-867C-533F-33C1-A37B4D31E165}"/>
          </ac:picMkLst>
        </pc:picChg>
        <pc:picChg chg="add mod topLvl">
          <ac:chgData name="Bruce Large" userId="c94ab6c9dd87ea3c" providerId="LiveId" clId="{09FB01BB-A210-4301-A3E8-A9CAAA3C55DE}" dt="2023-12-08T11:25:27.725" v="65" actId="1076"/>
          <ac:picMkLst>
            <pc:docMk/>
            <pc:sldMk cId="704088384" sldId="257"/>
            <ac:picMk id="9" creationId="{EC579896-6F93-644B-EB4E-7A3CC7ADAFF2}"/>
          </ac:picMkLst>
        </pc:picChg>
        <pc:picChg chg="add mod topLvl">
          <ac:chgData name="Bruce Large" userId="c94ab6c9dd87ea3c" providerId="LiveId" clId="{09FB01BB-A210-4301-A3E8-A9CAAA3C55DE}" dt="2023-12-08T11:25:29.749" v="66" actId="1076"/>
          <ac:picMkLst>
            <pc:docMk/>
            <pc:sldMk cId="704088384" sldId="257"/>
            <ac:picMk id="10" creationId="{0B5D7440-1AD7-E973-FF5A-AFBFCA0718C1}"/>
          </ac:picMkLst>
        </pc:picChg>
      </pc:sldChg>
      <pc:sldChg chg="del">
        <pc:chgData name="Bruce Large" userId="c94ab6c9dd87ea3c" providerId="LiveId" clId="{09FB01BB-A210-4301-A3E8-A9CAAA3C55DE}" dt="2023-12-08T11:25:42.536" v="83" actId="47"/>
        <pc:sldMkLst>
          <pc:docMk/>
          <pc:sldMk cId="543544480" sldId="258"/>
        </pc:sldMkLst>
      </pc:sldChg>
      <pc:sldChg chg="modSp mod ord">
        <pc:chgData name="Bruce Large" userId="c94ab6c9dd87ea3c" providerId="LiveId" clId="{09FB01BB-A210-4301-A3E8-A9CAAA3C55DE}" dt="2023-12-18T12:10:27.590" v="2896" actId="403"/>
        <pc:sldMkLst>
          <pc:docMk/>
          <pc:sldMk cId="2354379237" sldId="259"/>
        </pc:sldMkLst>
        <pc:spChg chg="mod">
          <ac:chgData name="Bruce Large" userId="c94ab6c9dd87ea3c" providerId="LiveId" clId="{09FB01BB-A210-4301-A3E8-A9CAAA3C55DE}" dt="2023-12-08T11:26:00.954" v="87" actId="20577"/>
          <ac:spMkLst>
            <pc:docMk/>
            <pc:sldMk cId="2354379237" sldId="259"/>
            <ac:spMk id="2" creationId="{9893D7B6-7D2D-3573-5D93-2CCA37C618C6}"/>
          </ac:spMkLst>
        </pc:spChg>
        <pc:spChg chg="mod">
          <ac:chgData name="Bruce Large" userId="c94ab6c9dd87ea3c" providerId="LiveId" clId="{09FB01BB-A210-4301-A3E8-A9CAAA3C55DE}" dt="2023-12-18T12:10:27.590" v="2896" actId="403"/>
          <ac:spMkLst>
            <pc:docMk/>
            <pc:sldMk cId="2354379237" sldId="259"/>
            <ac:spMk id="3" creationId="{EB853254-092C-8744-063D-40B1A07FEAB9}"/>
          </ac:spMkLst>
        </pc:spChg>
      </pc:sldChg>
      <pc:sldChg chg="addSp delSp modSp mod delAnim modAnim">
        <pc:chgData name="Bruce Large" userId="c94ab6c9dd87ea3c" providerId="LiveId" clId="{09FB01BB-A210-4301-A3E8-A9CAAA3C55DE}" dt="2023-12-18T13:18:29.169" v="4271"/>
        <pc:sldMkLst>
          <pc:docMk/>
          <pc:sldMk cId="2436468852" sldId="260"/>
        </pc:sldMkLst>
        <pc:spChg chg="mod">
          <ac:chgData name="Bruce Large" userId="c94ab6c9dd87ea3c" providerId="LiveId" clId="{09FB01BB-A210-4301-A3E8-A9CAAA3C55DE}" dt="2023-12-08T11:29:03.307" v="374" actId="20577"/>
          <ac:spMkLst>
            <pc:docMk/>
            <pc:sldMk cId="2436468852" sldId="260"/>
            <ac:spMk id="2" creationId="{62781E9E-116C-7D6B-17CF-C187F01E6484}"/>
          </ac:spMkLst>
        </pc:spChg>
        <pc:spChg chg="del">
          <ac:chgData name="Bruce Large" userId="c94ab6c9dd87ea3c" providerId="LiveId" clId="{09FB01BB-A210-4301-A3E8-A9CAAA3C55DE}" dt="2023-12-08T11:29:08.348" v="377" actId="478"/>
          <ac:spMkLst>
            <pc:docMk/>
            <pc:sldMk cId="2436468852" sldId="260"/>
            <ac:spMk id="3" creationId="{EC853AE4-8AAA-F11E-D394-7E3143AAADA9}"/>
          </ac:spMkLst>
        </pc:spChg>
        <pc:spChg chg="add mod">
          <ac:chgData name="Bruce Large" userId="c94ab6c9dd87ea3c" providerId="LiveId" clId="{09FB01BB-A210-4301-A3E8-A9CAAA3C55DE}" dt="2023-12-18T13:09:28.549" v="4011" actId="113"/>
          <ac:spMkLst>
            <pc:docMk/>
            <pc:sldMk cId="2436468852" sldId="260"/>
            <ac:spMk id="8" creationId="{89E81934-FC5E-E601-0529-720841AE8B34}"/>
          </ac:spMkLst>
        </pc:spChg>
        <pc:picChg chg="add mod modCrop">
          <ac:chgData name="Bruce Large" userId="c94ab6c9dd87ea3c" providerId="LiveId" clId="{09FB01BB-A210-4301-A3E8-A9CAAA3C55DE}" dt="2023-12-18T13:10:10.521" v="4012" actId="732"/>
          <ac:picMkLst>
            <pc:docMk/>
            <pc:sldMk cId="2436468852" sldId="260"/>
            <ac:picMk id="4" creationId="{DC02802C-43A0-EE22-5721-4A98ED83CCB5}"/>
          </ac:picMkLst>
        </pc:picChg>
        <pc:picChg chg="add mod">
          <ac:chgData name="Bruce Large" userId="c94ab6c9dd87ea3c" providerId="LiveId" clId="{09FB01BB-A210-4301-A3E8-A9CAAA3C55DE}" dt="2023-12-08T11:29:47.213" v="420" actId="1076"/>
          <ac:picMkLst>
            <pc:docMk/>
            <pc:sldMk cId="2436468852" sldId="260"/>
            <ac:picMk id="5" creationId="{1FE13B7C-2897-E10D-0489-155F02021D46}"/>
          </ac:picMkLst>
        </pc:picChg>
        <pc:picChg chg="add del mod">
          <ac:chgData name="Bruce Large" userId="c94ab6c9dd87ea3c" providerId="LiveId" clId="{09FB01BB-A210-4301-A3E8-A9CAAA3C55DE}" dt="2023-12-18T13:09:02.333" v="4000" actId="478"/>
          <ac:picMkLst>
            <pc:docMk/>
            <pc:sldMk cId="2436468852" sldId="260"/>
            <ac:picMk id="7" creationId="{29B0A66E-69E6-97D1-54CD-5EC82155360A}"/>
          </ac:picMkLst>
        </pc:picChg>
      </pc:sldChg>
      <pc:sldChg chg="modSp del mod">
        <pc:chgData name="Bruce Large" userId="c94ab6c9dd87ea3c" providerId="LiveId" clId="{09FB01BB-A210-4301-A3E8-A9CAAA3C55DE}" dt="2023-12-08T11:37:37.733" v="701" actId="47"/>
        <pc:sldMkLst>
          <pc:docMk/>
          <pc:sldMk cId="3602169991" sldId="261"/>
        </pc:sldMkLst>
        <pc:spChg chg="mod">
          <ac:chgData name="Bruce Large" userId="c94ab6c9dd87ea3c" providerId="LiveId" clId="{09FB01BB-A210-4301-A3E8-A9CAAA3C55DE}" dt="2023-12-08T11:26:46.166" v="113" actId="313"/>
          <ac:spMkLst>
            <pc:docMk/>
            <pc:sldMk cId="3602169991" sldId="261"/>
            <ac:spMk id="2" creationId="{CA28B040-172C-B9B6-596E-CDF5B64D65A9}"/>
          </ac:spMkLst>
        </pc:spChg>
      </pc:sldChg>
      <pc:sldChg chg="addSp modSp mod">
        <pc:chgData name="Bruce Large" userId="c94ab6c9dd87ea3c" providerId="LiveId" clId="{09FB01BB-A210-4301-A3E8-A9CAAA3C55DE}" dt="2023-12-18T13:11:30.735" v="4055" actId="552"/>
        <pc:sldMkLst>
          <pc:docMk/>
          <pc:sldMk cId="2543921622" sldId="262"/>
        </pc:sldMkLst>
        <pc:spChg chg="mod">
          <ac:chgData name="Bruce Large" userId="c94ab6c9dd87ea3c" providerId="LiveId" clId="{09FB01BB-A210-4301-A3E8-A9CAAA3C55DE}" dt="2023-12-18T12:10:48.432" v="2901" actId="12789"/>
          <ac:spMkLst>
            <pc:docMk/>
            <pc:sldMk cId="2543921622" sldId="262"/>
            <ac:spMk id="3" creationId="{F0F770DA-8571-B6F2-7F88-CC76EC8E0D14}"/>
          </ac:spMkLst>
        </pc:spChg>
        <pc:spChg chg="add mod">
          <ac:chgData name="Bruce Large" userId="c94ab6c9dd87ea3c" providerId="LiveId" clId="{09FB01BB-A210-4301-A3E8-A9CAAA3C55DE}" dt="2023-12-18T13:11:30.735" v="4055" actId="552"/>
          <ac:spMkLst>
            <pc:docMk/>
            <pc:sldMk cId="2543921622" sldId="262"/>
            <ac:spMk id="4" creationId="{E7C1E915-72C2-EEB9-C354-A9E5E9169147}"/>
          </ac:spMkLst>
        </pc:spChg>
      </pc:sldChg>
      <pc:sldChg chg="addSp delSp modSp mod modAnim modNotesTx">
        <pc:chgData name="Bruce Large" userId="c94ab6c9dd87ea3c" providerId="LiveId" clId="{09FB01BB-A210-4301-A3E8-A9CAAA3C55DE}" dt="2023-12-08T12:07:17.757" v="1384" actId="20577"/>
        <pc:sldMkLst>
          <pc:docMk/>
          <pc:sldMk cId="3871809697" sldId="263"/>
        </pc:sldMkLst>
        <pc:spChg chg="del">
          <ac:chgData name="Bruce Large" userId="c94ab6c9dd87ea3c" providerId="LiveId" clId="{09FB01BB-A210-4301-A3E8-A9CAAA3C55DE}" dt="2023-12-08T11:47:35.677" v="817" actId="478"/>
          <ac:spMkLst>
            <pc:docMk/>
            <pc:sldMk cId="3871809697" sldId="263"/>
            <ac:spMk id="3" creationId="{D5A4755C-CFAB-5CC4-19A7-C8FF21AFA238}"/>
          </ac:spMkLst>
        </pc:spChg>
        <pc:spChg chg="add mod">
          <ac:chgData name="Bruce Large" userId="c94ab6c9dd87ea3c" providerId="LiveId" clId="{09FB01BB-A210-4301-A3E8-A9CAAA3C55DE}" dt="2023-12-08T12:06:08.848" v="1343" actId="6549"/>
          <ac:spMkLst>
            <pc:docMk/>
            <pc:sldMk cId="3871809697" sldId="263"/>
            <ac:spMk id="10" creationId="{B3F0C8D7-9B22-2C8A-CCA3-11FB5508AC13}"/>
          </ac:spMkLst>
        </pc:spChg>
        <pc:picChg chg="add mod modCrop">
          <ac:chgData name="Bruce Large" userId="c94ab6c9dd87ea3c" providerId="LiveId" clId="{09FB01BB-A210-4301-A3E8-A9CAAA3C55DE}" dt="2023-12-08T11:48:12.909" v="831" actId="732"/>
          <ac:picMkLst>
            <pc:docMk/>
            <pc:sldMk cId="3871809697" sldId="263"/>
            <ac:picMk id="5" creationId="{75A93AC3-5501-6D32-03D4-BEEEFA1D34C9}"/>
          </ac:picMkLst>
        </pc:picChg>
        <pc:picChg chg="add mod modCrop">
          <ac:chgData name="Bruce Large" userId="c94ab6c9dd87ea3c" providerId="LiveId" clId="{09FB01BB-A210-4301-A3E8-A9CAAA3C55DE}" dt="2023-12-08T11:48:49.741" v="836" actId="1076"/>
          <ac:picMkLst>
            <pc:docMk/>
            <pc:sldMk cId="3871809697" sldId="263"/>
            <ac:picMk id="6" creationId="{1406A3F4-D04D-D111-6F25-122908ABD4F4}"/>
          </ac:picMkLst>
        </pc:picChg>
        <pc:picChg chg="add mod modCrop">
          <ac:chgData name="Bruce Large" userId="c94ab6c9dd87ea3c" providerId="LiveId" clId="{09FB01BB-A210-4301-A3E8-A9CAAA3C55DE}" dt="2023-12-08T11:48:42.039" v="835" actId="1076"/>
          <ac:picMkLst>
            <pc:docMk/>
            <pc:sldMk cId="3871809697" sldId="263"/>
            <ac:picMk id="7" creationId="{A6CA9B0A-CA11-2A4E-1169-DA8879549AA6}"/>
          </ac:picMkLst>
        </pc:picChg>
        <pc:picChg chg="add del">
          <ac:chgData name="Bruce Large" userId="c94ab6c9dd87ea3c" providerId="LiveId" clId="{09FB01BB-A210-4301-A3E8-A9CAAA3C55DE}" dt="2023-12-08T12:05:53.073" v="1310" actId="22"/>
          <ac:picMkLst>
            <pc:docMk/>
            <pc:sldMk cId="3871809697" sldId="263"/>
            <ac:picMk id="9" creationId="{3882EC30-A768-3FE2-AA0B-E2D234AB38D7}"/>
          </ac:picMkLst>
        </pc:picChg>
      </pc:sldChg>
      <pc:sldChg chg="addSp delSp modSp mod modAnim">
        <pc:chgData name="Bruce Large" userId="c94ab6c9dd87ea3c" providerId="LiveId" clId="{09FB01BB-A210-4301-A3E8-A9CAAA3C55DE}" dt="2023-12-18T13:11:48.483" v="4064" actId="20577"/>
        <pc:sldMkLst>
          <pc:docMk/>
          <pc:sldMk cId="1064717904" sldId="264"/>
        </pc:sldMkLst>
        <pc:spChg chg="mod">
          <ac:chgData name="Bruce Large" userId="c94ab6c9dd87ea3c" providerId="LiveId" clId="{09FB01BB-A210-4301-A3E8-A9CAAA3C55DE}" dt="2023-12-08T12:02:18.288" v="1219" actId="20577"/>
          <ac:spMkLst>
            <pc:docMk/>
            <pc:sldMk cId="1064717904" sldId="264"/>
            <ac:spMk id="2" creationId="{5D838059-6B8C-20AC-ECC2-50A27C054C4C}"/>
          </ac:spMkLst>
        </pc:spChg>
        <pc:spChg chg="del">
          <ac:chgData name="Bruce Large" userId="c94ab6c9dd87ea3c" providerId="LiveId" clId="{09FB01BB-A210-4301-A3E8-A9CAAA3C55DE}" dt="2023-12-08T11:52:03.004" v="879" actId="478"/>
          <ac:spMkLst>
            <pc:docMk/>
            <pc:sldMk cId="1064717904" sldId="264"/>
            <ac:spMk id="3" creationId="{23105B82-55FF-CA89-CF91-C85841B29E35}"/>
          </ac:spMkLst>
        </pc:spChg>
        <pc:spChg chg="add mod">
          <ac:chgData name="Bruce Large" userId="c94ab6c9dd87ea3c" providerId="LiveId" clId="{09FB01BB-A210-4301-A3E8-A9CAAA3C55DE}" dt="2023-12-18T12:15:27.223" v="2948" actId="1038"/>
          <ac:spMkLst>
            <pc:docMk/>
            <pc:sldMk cId="1064717904" sldId="264"/>
            <ac:spMk id="4" creationId="{5E1E55FD-6CB8-7D5D-7CE5-5C19CE383CAB}"/>
          </ac:spMkLst>
        </pc:spChg>
        <pc:spChg chg="add mod">
          <ac:chgData name="Bruce Large" userId="c94ab6c9dd87ea3c" providerId="LiveId" clId="{09FB01BB-A210-4301-A3E8-A9CAAA3C55DE}" dt="2023-12-18T12:15:27.223" v="2948" actId="1038"/>
          <ac:spMkLst>
            <pc:docMk/>
            <pc:sldMk cId="1064717904" sldId="264"/>
            <ac:spMk id="6" creationId="{F3A24685-C601-089B-DF6A-6E7DB5D1F9AC}"/>
          </ac:spMkLst>
        </pc:spChg>
        <pc:spChg chg="add mod">
          <ac:chgData name="Bruce Large" userId="c94ab6c9dd87ea3c" providerId="LiveId" clId="{09FB01BB-A210-4301-A3E8-A9CAAA3C55DE}" dt="2023-12-18T12:15:27.223" v="2948" actId="1038"/>
          <ac:spMkLst>
            <pc:docMk/>
            <pc:sldMk cId="1064717904" sldId="264"/>
            <ac:spMk id="7" creationId="{DD1273A5-E6A9-1505-5F8A-58FBB4E4E79C}"/>
          </ac:spMkLst>
        </pc:spChg>
        <pc:spChg chg="add mod">
          <ac:chgData name="Bruce Large" userId="c94ab6c9dd87ea3c" providerId="LiveId" clId="{09FB01BB-A210-4301-A3E8-A9CAAA3C55DE}" dt="2023-12-18T12:15:27.223" v="2948" actId="1038"/>
          <ac:spMkLst>
            <pc:docMk/>
            <pc:sldMk cId="1064717904" sldId="264"/>
            <ac:spMk id="8" creationId="{019A51AB-ADFD-57C5-0682-34CA981E837B}"/>
          </ac:spMkLst>
        </pc:spChg>
        <pc:spChg chg="add mod">
          <ac:chgData name="Bruce Large" userId="c94ab6c9dd87ea3c" providerId="LiveId" clId="{09FB01BB-A210-4301-A3E8-A9CAAA3C55DE}" dt="2023-12-18T12:15:27.223" v="2948" actId="1038"/>
          <ac:spMkLst>
            <pc:docMk/>
            <pc:sldMk cId="1064717904" sldId="264"/>
            <ac:spMk id="9" creationId="{F8750F20-0422-1B1E-EEC1-93AE593FF64B}"/>
          </ac:spMkLst>
        </pc:spChg>
        <pc:spChg chg="add mod">
          <ac:chgData name="Bruce Large" userId="c94ab6c9dd87ea3c" providerId="LiveId" clId="{09FB01BB-A210-4301-A3E8-A9CAAA3C55DE}" dt="2023-12-18T12:15:27.223" v="2948" actId="1038"/>
          <ac:spMkLst>
            <pc:docMk/>
            <pc:sldMk cId="1064717904" sldId="264"/>
            <ac:spMk id="10" creationId="{F94772E0-180A-AE04-C3B6-2E636C0E2D08}"/>
          </ac:spMkLst>
        </pc:spChg>
        <pc:spChg chg="add mod">
          <ac:chgData name="Bruce Large" userId="c94ab6c9dd87ea3c" providerId="LiveId" clId="{09FB01BB-A210-4301-A3E8-A9CAAA3C55DE}" dt="2023-12-18T13:11:48.483" v="4064" actId="20577"/>
          <ac:spMkLst>
            <pc:docMk/>
            <pc:sldMk cId="1064717904" sldId="264"/>
            <ac:spMk id="13" creationId="{EECF7768-D63E-4709-5010-3F230FC194DE}"/>
          </ac:spMkLst>
        </pc:spChg>
        <pc:grpChg chg="add del mod">
          <ac:chgData name="Bruce Large" userId="c94ab6c9dd87ea3c" providerId="LiveId" clId="{09FB01BB-A210-4301-A3E8-A9CAAA3C55DE}" dt="2023-12-08T11:55:53.922" v="1105" actId="165"/>
          <ac:grpSpMkLst>
            <pc:docMk/>
            <pc:sldMk cId="1064717904" sldId="264"/>
            <ac:grpSpMk id="24" creationId="{9A11F0F0-1365-2249-35E7-E05423BCEA3D}"/>
          </ac:grpSpMkLst>
        </pc:grpChg>
        <pc:picChg chg="add del mod">
          <ac:chgData name="Bruce Large" userId="c94ab6c9dd87ea3c" providerId="LiveId" clId="{09FB01BB-A210-4301-A3E8-A9CAAA3C55DE}" dt="2023-12-08T11:52:36.046" v="909"/>
          <ac:picMkLst>
            <pc:docMk/>
            <pc:sldMk cId="1064717904" sldId="264"/>
            <ac:picMk id="5" creationId="{C0DA8089-0AC5-D092-40A3-D5B520A708F2}"/>
          </ac:picMkLst>
        </pc:picChg>
        <pc:cxnChg chg="add mod">
          <ac:chgData name="Bruce Large" userId="c94ab6c9dd87ea3c" providerId="LiveId" clId="{09FB01BB-A210-4301-A3E8-A9CAAA3C55DE}" dt="2023-12-18T12:15:27.223" v="2948" actId="1038"/>
          <ac:cxnSpMkLst>
            <pc:docMk/>
            <pc:sldMk cId="1064717904" sldId="264"/>
            <ac:cxnSpMk id="3" creationId="{EB345E8F-7B52-1F95-BEBB-0C82A8DD6259}"/>
          </ac:cxnSpMkLst>
        </pc:cxnChg>
        <pc:cxnChg chg="add mod">
          <ac:chgData name="Bruce Large" userId="c94ab6c9dd87ea3c" providerId="LiveId" clId="{09FB01BB-A210-4301-A3E8-A9CAAA3C55DE}" dt="2023-12-18T12:15:27.223" v="2948" actId="1038"/>
          <ac:cxnSpMkLst>
            <pc:docMk/>
            <pc:sldMk cId="1064717904" sldId="264"/>
            <ac:cxnSpMk id="11" creationId="{2F6E531B-C9FF-9860-8874-BC1EB94D5072}"/>
          </ac:cxnSpMkLst>
        </pc:cxnChg>
        <pc:cxnChg chg="add del">
          <ac:chgData name="Bruce Large" userId="c94ab6c9dd87ea3c" providerId="LiveId" clId="{09FB01BB-A210-4301-A3E8-A9CAAA3C55DE}" dt="2023-12-08T11:53:57.213" v="1081" actId="11529"/>
          <ac:cxnSpMkLst>
            <pc:docMk/>
            <pc:sldMk cId="1064717904" sldId="264"/>
            <ac:cxnSpMk id="12" creationId="{D3906884-EE37-9022-C6D6-D7A1F61D0FED}"/>
          </ac:cxnSpMkLst>
        </pc:cxnChg>
        <pc:cxnChg chg="add mod topLvl">
          <ac:chgData name="Bruce Large" userId="c94ab6c9dd87ea3c" providerId="LiveId" clId="{09FB01BB-A210-4301-A3E8-A9CAAA3C55DE}" dt="2023-12-18T12:15:27.223" v="2948" actId="1038"/>
          <ac:cxnSpMkLst>
            <pc:docMk/>
            <pc:sldMk cId="1064717904" sldId="264"/>
            <ac:cxnSpMk id="14" creationId="{EB628586-CC38-6E29-42A4-5850696D0524}"/>
          </ac:cxnSpMkLst>
        </pc:cxnChg>
        <pc:cxnChg chg="add mod topLvl">
          <ac:chgData name="Bruce Large" userId="c94ab6c9dd87ea3c" providerId="LiveId" clId="{09FB01BB-A210-4301-A3E8-A9CAAA3C55DE}" dt="2023-12-18T12:15:27.223" v="2948" actId="1038"/>
          <ac:cxnSpMkLst>
            <pc:docMk/>
            <pc:sldMk cId="1064717904" sldId="264"/>
            <ac:cxnSpMk id="16" creationId="{8EDD8163-291E-6127-68BE-1F7597BB95A0}"/>
          </ac:cxnSpMkLst>
        </pc:cxnChg>
        <pc:cxnChg chg="add mod topLvl">
          <ac:chgData name="Bruce Large" userId="c94ab6c9dd87ea3c" providerId="LiveId" clId="{09FB01BB-A210-4301-A3E8-A9CAAA3C55DE}" dt="2023-12-18T12:15:27.223" v="2948" actId="1038"/>
          <ac:cxnSpMkLst>
            <pc:docMk/>
            <pc:sldMk cId="1064717904" sldId="264"/>
            <ac:cxnSpMk id="18" creationId="{E4204896-29F5-FC32-D0A4-351FC85BC15C}"/>
          </ac:cxnSpMkLst>
        </pc:cxnChg>
        <pc:cxnChg chg="add mod topLvl">
          <ac:chgData name="Bruce Large" userId="c94ab6c9dd87ea3c" providerId="LiveId" clId="{09FB01BB-A210-4301-A3E8-A9CAAA3C55DE}" dt="2023-12-18T12:15:27.223" v="2948" actId="1038"/>
          <ac:cxnSpMkLst>
            <pc:docMk/>
            <pc:sldMk cId="1064717904" sldId="264"/>
            <ac:cxnSpMk id="22" creationId="{69102014-CE2B-A064-D4C5-A0AAE63F3892}"/>
          </ac:cxnSpMkLst>
        </pc:cxnChg>
        <pc:cxnChg chg="add mod">
          <ac:chgData name="Bruce Large" userId="c94ab6c9dd87ea3c" providerId="LiveId" clId="{09FB01BB-A210-4301-A3E8-A9CAAA3C55DE}" dt="2023-12-18T12:15:27.223" v="2948" actId="1038"/>
          <ac:cxnSpMkLst>
            <pc:docMk/>
            <pc:sldMk cId="1064717904" sldId="264"/>
            <ac:cxnSpMk id="25" creationId="{CBF10754-D2CB-40B4-74D3-9C6FD49195AD}"/>
          </ac:cxnSpMkLst>
        </pc:cxnChg>
        <pc:cxnChg chg="add mod">
          <ac:chgData name="Bruce Large" userId="c94ab6c9dd87ea3c" providerId="LiveId" clId="{09FB01BB-A210-4301-A3E8-A9CAAA3C55DE}" dt="2023-12-18T12:15:27.223" v="2948" actId="1038"/>
          <ac:cxnSpMkLst>
            <pc:docMk/>
            <pc:sldMk cId="1064717904" sldId="264"/>
            <ac:cxnSpMk id="29" creationId="{ADBC1EAF-2357-AD59-2D22-FD0B04B2C40B}"/>
          </ac:cxnSpMkLst>
        </pc:cxnChg>
        <pc:cxnChg chg="add mod">
          <ac:chgData name="Bruce Large" userId="c94ab6c9dd87ea3c" providerId="LiveId" clId="{09FB01BB-A210-4301-A3E8-A9CAAA3C55DE}" dt="2023-12-18T12:15:27.223" v="2948" actId="1038"/>
          <ac:cxnSpMkLst>
            <pc:docMk/>
            <pc:sldMk cId="1064717904" sldId="264"/>
            <ac:cxnSpMk id="30" creationId="{35A70B56-FC1E-CAC5-B430-4752BCEFA1CD}"/>
          </ac:cxnSpMkLst>
        </pc:cxnChg>
        <pc:cxnChg chg="add mod">
          <ac:chgData name="Bruce Large" userId="c94ab6c9dd87ea3c" providerId="LiveId" clId="{09FB01BB-A210-4301-A3E8-A9CAAA3C55DE}" dt="2023-12-18T12:15:27.223" v="2948" actId="1038"/>
          <ac:cxnSpMkLst>
            <pc:docMk/>
            <pc:sldMk cId="1064717904" sldId="264"/>
            <ac:cxnSpMk id="34" creationId="{C700DBDA-75C6-D784-D43D-91648611FFD2}"/>
          </ac:cxnSpMkLst>
        </pc:cxnChg>
        <pc:cxnChg chg="add mod">
          <ac:chgData name="Bruce Large" userId="c94ab6c9dd87ea3c" providerId="LiveId" clId="{09FB01BB-A210-4301-A3E8-A9CAAA3C55DE}" dt="2023-12-18T12:15:27.223" v="2948" actId="1038"/>
          <ac:cxnSpMkLst>
            <pc:docMk/>
            <pc:sldMk cId="1064717904" sldId="264"/>
            <ac:cxnSpMk id="36" creationId="{E6F9CAF4-2D8E-B16C-4AF0-A63452D56FD6}"/>
          </ac:cxnSpMkLst>
        </pc:cxnChg>
        <pc:cxnChg chg="add mod">
          <ac:chgData name="Bruce Large" userId="c94ab6c9dd87ea3c" providerId="LiveId" clId="{09FB01BB-A210-4301-A3E8-A9CAAA3C55DE}" dt="2023-12-18T12:15:27.223" v="2948" actId="1038"/>
          <ac:cxnSpMkLst>
            <pc:docMk/>
            <pc:sldMk cId="1064717904" sldId="264"/>
            <ac:cxnSpMk id="39" creationId="{FEB8CED2-7DC1-FA5B-4E56-9B51FFA99F3E}"/>
          </ac:cxnSpMkLst>
        </pc:cxnChg>
        <pc:cxnChg chg="add mod">
          <ac:chgData name="Bruce Large" userId="c94ab6c9dd87ea3c" providerId="LiveId" clId="{09FB01BB-A210-4301-A3E8-A9CAAA3C55DE}" dt="2023-12-18T12:15:27.223" v="2948" actId="1038"/>
          <ac:cxnSpMkLst>
            <pc:docMk/>
            <pc:sldMk cId="1064717904" sldId="264"/>
            <ac:cxnSpMk id="44" creationId="{3F0A4C9F-DFB2-1FFD-517C-C152072D0286}"/>
          </ac:cxnSpMkLst>
        </pc:cxnChg>
        <pc:cxnChg chg="add mod">
          <ac:chgData name="Bruce Large" userId="c94ab6c9dd87ea3c" providerId="LiveId" clId="{09FB01BB-A210-4301-A3E8-A9CAAA3C55DE}" dt="2023-12-18T12:15:27.223" v="2948" actId="1038"/>
          <ac:cxnSpMkLst>
            <pc:docMk/>
            <pc:sldMk cId="1064717904" sldId="264"/>
            <ac:cxnSpMk id="52" creationId="{AE63B9DD-F049-AB40-47D9-6D18EFCBAA27}"/>
          </ac:cxnSpMkLst>
        </pc:cxnChg>
        <pc:cxnChg chg="add mod">
          <ac:chgData name="Bruce Large" userId="c94ab6c9dd87ea3c" providerId="LiveId" clId="{09FB01BB-A210-4301-A3E8-A9CAAA3C55DE}" dt="2023-12-18T12:15:27.223" v="2948" actId="1038"/>
          <ac:cxnSpMkLst>
            <pc:docMk/>
            <pc:sldMk cId="1064717904" sldId="264"/>
            <ac:cxnSpMk id="58" creationId="{F94CD464-D621-CE60-80F8-10AD89CD2403}"/>
          </ac:cxnSpMkLst>
        </pc:cxnChg>
        <pc:cxnChg chg="add mod">
          <ac:chgData name="Bruce Large" userId="c94ab6c9dd87ea3c" providerId="LiveId" clId="{09FB01BB-A210-4301-A3E8-A9CAAA3C55DE}" dt="2023-12-18T12:15:27.223" v="2948" actId="1038"/>
          <ac:cxnSpMkLst>
            <pc:docMk/>
            <pc:sldMk cId="1064717904" sldId="264"/>
            <ac:cxnSpMk id="59" creationId="{62430E5E-1CC4-9842-193E-C6CBC4CA6B28}"/>
          </ac:cxnSpMkLst>
        </pc:cxnChg>
        <pc:cxnChg chg="add mod">
          <ac:chgData name="Bruce Large" userId="c94ab6c9dd87ea3c" providerId="LiveId" clId="{09FB01BB-A210-4301-A3E8-A9CAAA3C55DE}" dt="2023-12-18T12:15:27.223" v="2948" actId="1038"/>
          <ac:cxnSpMkLst>
            <pc:docMk/>
            <pc:sldMk cId="1064717904" sldId="264"/>
            <ac:cxnSpMk id="60" creationId="{54D8067E-143A-4221-0C5F-1ADE790AB4EA}"/>
          </ac:cxnSpMkLst>
        </pc:cxnChg>
        <pc:cxnChg chg="add mod">
          <ac:chgData name="Bruce Large" userId="c94ab6c9dd87ea3c" providerId="LiveId" clId="{09FB01BB-A210-4301-A3E8-A9CAAA3C55DE}" dt="2023-12-18T12:15:27.223" v="2948" actId="1038"/>
          <ac:cxnSpMkLst>
            <pc:docMk/>
            <pc:sldMk cId="1064717904" sldId="264"/>
            <ac:cxnSpMk id="61" creationId="{408F1443-DC4D-AE5B-224A-69FACF63C5E1}"/>
          </ac:cxnSpMkLst>
        </pc:cxnChg>
      </pc:sldChg>
      <pc:sldChg chg="modSp del mod">
        <pc:chgData name="Bruce Large" userId="c94ab6c9dd87ea3c" providerId="LiveId" clId="{09FB01BB-A210-4301-A3E8-A9CAAA3C55DE}" dt="2023-12-08T11:31:49.785" v="555" actId="47"/>
        <pc:sldMkLst>
          <pc:docMk/>
          <pc:sldMk cId="650060660" sldId="265"/>
        </pc:sldMkLst>
        <pc:spChg chg="mod">
          <ac:chgData name="Bruce Large" userId="c94ab6c9dd87ea3c" providerId="LiveId" clId="{09FB01BB-A210-4301-A3E8-A9CAAA3C55DE}" dt="2023-12-08T11:31:11.738" v="496" actId="27636"/>
          <ac:spMkLst>
            <pc:docMk/>
            <pc:sldMk cId="650060660" sldId="265"/>
            <ac:spMk id="2" creationId="{88EC4DAD-1CE5-19A2-2427-52085E165C8A}"/>
          </ac:spMkLst>
        </pc:spChg>
      </pc:sldChg>
      <pc:sldChg chg="modSp mod">
        <pc:chgData name="Bruce Large" userId="c94ab6c9dd87ea3c" providerId="LiveId" clId="{09FB01BB-A210-4301-A3E8-A9CAAA3C55DE}" dt="2023-12-08T12:13:10.367" v="1516" actId="404"/>
        <pc:sldMkLst>
          <pc:docMk/>
          <pc:sldMk cId="895915843" sldId="266"/>
        </pc:sldMkLst>
        <pc:spChg chg="mod">
          <ac:chgData name="Bruce Large" userId="c94ab6c9dd87ea3c" providerId="LiveId" clId="{09FB01BB-A210-4301-A3E8-A9CAAA3C55DE}" dt="2023-12-08T12:13:10.367" v="1516" actId="404"/>
          <ac:spMkLst>
            <pc:docMk/>
            <pc:sldMk cId="895915843" sldId="266"/>
            <ac:spMk id="2" creationId="{9AB2EA78-AEB3-469B-9025-3B17201A457B}"/>
          </ac:spMkLst>
        </pc:spChg>
        <pc:spChg chg="mod">
          <ac:chgData name="Bruce Large" userId="c94ab6c9dd87ea3c" providerId="LiveId" clId="{09FB01BB-A210-4301-A3E8-A9CAAA3C55DE}" dt="2023-12-08T11:38:57.711" v="794" actId="6549"/>
          <ac:spMkLst>
            <pc:docMk/>
            <pc:sldMk cId="895915843" sldId="266"/>
            <ac:spMk id="3" creationId="{255E1F2F-E259-4EA8-9FFD-3A10AF541859}"/>
          </ac:spMkLst>
        </pc:spChg>
      </pc:sldChg>
      <pc:sldChg chg="del">
        <pc:chgData name="Bruce Large" userId="c94ab6c9dd87ea3c" providerId="LiveId" clId="{09FB01BB-A210-4301-A3E8-A9CAAA3C55DE}" dt="2023-12-08T11:32:43.650" v="626" actId="47"/>
        <pc:sldMkLst>
          <pc:docMk/>
          <pc:sldMk cId="2148853549" sldId="267"/>
        </pc:sldMkLst>
      </pc:sldChg>
      <pc:sldChg chg="del">
        <pc:chgData name="Bruce Large" userId="c94ab6c9dd87ea3c" providerId="LiveId" clId="{09FB01BB-A210-4301-A3E8-A9CAAA3C55DE}" dt="2023-12-08T11:32:43.650" v="626" actId="47"/>
        <pc:sldMkLst>
          <pc:docMk/>
          <pc:sldMk cId="2537550410" sldId="268"/>
        </pc:sldMkLst>
      </pc:sldChg>
      <pc:sldChg chg="del">
        <pc:chgData name="Bruce Large" userId="c94ab6c9dd87ea3c" providerId="LiveId" clId="{09FB01BB-A210-4301-A3E8-A9CAAA3C55DE}" dt="2023-12-08T11:32:43.650" v="626" actId="47"/>
        <pc:sldMkLst>
          <pc:docMk/>
          <pc:sldMk cId="3859240258" sldId="269"/>
        </pc:sldMkLst>
      </pc:sldChg>
      <pc:sldChg chg="del">
        <pc:chgData name="Bruce Large" userId="c94ab6c9dd87ea3c" providerId="LiveId" clId="{09FB01BB-A210-4301-A3E8-A9CAAA3C55DE}" dt="2023-12-08T11:32:43.650" v="626" actId="47"/>
        <pc:sldMkLst>
          <pc:docMk/>
          <pc:sldMk cId="2203228096" sldId="270"/>
        </pc:sldMkLst>
      </pc:sldChg>
      <pc:sldChg chg="del">
        <pc:chgData name="Bruce Large" userId="c94ab6c9dd87ea3c" providerId="LiveId" clId="{09FB01BB-A210-4301-A3E8-A9CAAA3C55DE}" dt="2023-12-08T11:32:43.650" v="626" actId="47"/>
        <pc:sldMkLst>
          <pc:docMk/>
          <pc:sldMk cId="2200542937" sldId="271"/>
        </pc:sldMkLst>
      </pc:sldChg>
      <pc:sldChg chg="del">
        <pc:chgData name="Bruce Large" userId="c94ab6c9dd87ea3c" providerId="LiveId" clId="{09FB01BB-A210-4301-A3E8-A9CAAA3C55DE}" dt="2023-12-08T11:32:43.650" v="626" actId="47"/>
        <pc:sldMkLst>
          <pc:docMk/>
          <pc:sldMk cId="1116124089" sldId="272"/>
        </pc:sldMkLst>
      </pc:sldChg>
      <pc:sldChg chg="modSp mod">
        <pc:chgData name="Bruce Large" userId="c94ab6c9dd87ea3c" providerId="LiveId" clId="{09FB01BB-A210-4301-A3E8-A9CAAA3C55DE}" dt="2023-12-08T11:39:31.669" v="816" actId="12789"/>
        <pc:sldMkLst>
          <pc:docMk/>
          <pc:sldMk cId="2131231977" sldId="309"/>
        </pc:sldMkLst>
        <pc:spChg chg="mod">
          <ac:chgData name="Bruce Large" userId="c94ab6c9dd87ea3c" providerId="LiveId" clId="{09FB01BB-A210-4301-A3E8-A9CAAA3C55DE}" dt="2023-12-08T11:39:31.669" v="816" actId="12789"/>
          <ac:spMkLst>
            <pc:docMk/>
            <pc:sldMk cId="2131231977" sldId="309"/>
            <ac:spMk id="3" creationId="{D922BB6D-CA37-13BE-1675-94E0A96A3768}"/>
          </ac:spMkLst>
        </pc:spChg>
      </pc:sldChg>
      <pc:sldChg chg="addSp delSp modSp mod delAnim modAnim">
        <pc:chgData name="Bruce Large" userId="c94ab6c9dd87ea3c" providerId="LiveId" clId="{09FB01BB-A210-4301-A3E8-A9CAAA3C55DE}" dt="2023-12-18T13:19:49.145" v="4288" actId="207"/>
        <pc:sldMkLst>
          <pc:docMk/>
          <pc:sldMk cId="2875424305" sldId="310"/>
        </pc:sldMkLst>
        <pc:spChg chg="mod">
          <ac:chgData name="Bruce Large" userId="c94ab6c9dd87ea3c" providerId="LiveId" clId="{09FB01BB-A210-4301-A3E8-A9CAAA3C55DE}" dt="2023-12-18T13:04:40.532" v="3748" actId="20577"/>
          <ac:spMkLst>
            <pc:docMk/>
            <pc:sldMk cId="2875424305" sldId="310"/>
            <ac:spMk id="2" creationId="{3721048D-F1CF-01FB-67FD-178A261FC8F9}"/>
          </ac:spMkLst>
        </pc:spChg>
        <pc:spChg chg="del">
          <ac:chgData name="Bruce Large" userId="c94ab6c9dd87ea3c" providerId="LiveId" clId="{09FB01BB-A210-4301-A3E8-A9CAAA3C55DE}" dt="2023-12-18T11:19:26.629" v="1612" actId="478"/>
          <ac:spMkLst>
            <pc:docMk/>
            <pc:sldMk cId="2875424305" sldId="310"/>
            <ac:spMk id="3" creationId="{DA1F6F06-8D38-FED5-1F8D-3395DCF64728}"/>
          </ac:spMkLst>
        </pc:spChg>
        <pc:spChg chg="add mod">
          <ac:chgData name="Bruce Large" userId="c94ab6c9dd87ea3c" providerId="LiveId" clId="{09FB01BB-A210-4301-A3E8-A9CAAA3C55DE}" dt="2023-12-18T13:19:49.145" v="4288" actId="207"/>
          <ac:spMkLst>
            <pc:docMk/>
            <pc:sldMk cId="2875424305" sldId="310"/>
            <ac:spMk id="4" creationId="{7F337B10-4BF5-6E66-99F2-0B057B853698}"/>
          </ac:spMkLst>
        </pc:spChg>
        <pc:picChg chg="add del mod">
          <ac:chgData name="Bruce Large" userId="c94ab6c9dd87ea3c" providerId="LiveId" clId="{09FB01BB-A210-4301-A3E8-A9CAAA3C55DE}" dt="2023-12-18T11:31:40.411" v="1699" actId="478"/>
          <ac:picMkLst>
            <pc:docMk/>
            <pc:sldMk cId="2875424305" sldId="310"/>
            <ac:picMk id="5" creationId="{DF911625-BB7B-FA97-958A-92A65093D34F}"/>
          </ac:picMkLst>
        </pc:picChg>
        <pc:picChg chg="add mod">
          <ac:chgData name="Bruce Large" userId="c94ab6c9dd87ea3c" providerId="LiveId" clId="{09FB01BB-A210-4301-A3E8-A9CAAA3C55DE}" dt="2023-12-18T13:05:08.001" v="3778" actId="1076"/>
          <ac:picMkLst>
            <pc:docMk/>
            <pc:sldMk cId="2875424305" sldId="310"/>
            <ac:picMk id="7" creationId="{330220D7-32A8-070A-DFDE-BB1B1AB9D7CA}"/>
          </ac:picMkLst>
        </pc:picChg>
        <pc:picChg chg="add del mod">
          <ac:chgData name="Bruce Large" userId="c94ab6c9dd87ea3c" providerId="LiveId" clId="{09FB01BB-A210-4301-A3E8-A9CAAA3C55DE}" dt="2023-12-18T11:33:11.531" v="1705" actId="478"/>
          <ac:picMkLst>
            <pc:docMk/>
            <pc:sldMk cId="2875424305" sldId="310"/>
            <ac:picMk id="9" creationId="{43675316-3D5B-C45F-09C2-7F1A8F7E6B84}"/>
          </ac:picMkLst>
        </pc:picChg>
        <pc:picChg chg="add del mod">
          <ac:chgData name="Bruce Large" userId="c94ab6c9dd87ea3c" providerId="LiveId" clId="{09FB01BB-A210-4301-A3E8-A9CAAA3C55DE}" dt="2023-12-18T11:34:30.826" v="1709" actId="478"/>
          <ac:picMkLst>
            <pc:docMk/>
            <pc:sldMk cId="2875424305" sldId="310"/>
            <ac:picMk id="11" creationId="{4C8015E0-4551-FE98-A12A-B175762F3648}"/>
          </ac:picMkLst>
        </pc:picChg>
        <pc:picChg chg="add del mod">
          <ac:chgData name="Bruce Large" userId="c94ab6c9dd87ea3c" providerId="LiveId" clId="{09FB01BB-A210-4301-A3E8-A9CAAA3C55DE}" dt="2023-12-18T13:05:04.090" v="3777" actId="478"/>
          <ac:picMkLst>
            <pc:docMk/>
            <pc:sldMk cId="2875424305" sldId="310"/>
            <ac:picMk id="13" creationId="{280B8FE2-5F99-0117-0DB1-F111B3D81934}"/>
          </ac:picMkLst>
        </pc:picChg>
      </pc:sldChg>
      <pc:sldChg chg="modSp new mod">
        <pc:chgData name="Bruce Large" userId="c94ab6c9dd87ea3c" providerId="LiveId" clId="{09FB01BB-A210-4301-A3E8-A9CAAA3C55DE}" dt="2023-12-18T13:10:16.747" v="4013" actId="122"/>
        <pc:sldMkLst>
          <pc:docMk/>
          <pc:sldMk cId="1053721492" sldId="311"/>
        </pc:sldMkLst>
        <pc:spChg chg="mod">
          <ac:chgData name="Bruce Large" userId="c94ab6c9dd87ea3c" providerId="LiveId" clId="{09FB01BB-A210-4301-A3E8-A9CAAA3C55DE}" dt="2023-12-08T11:30:35.300" v="445" actId="20577"/>
          <ac:spMkLst>
            <pc:docMk/>
            <pc:sldMk cId="1053721492" sldId="311"/>
            <ac:spMk id="2" creationId="{48A6C600-BA0A-BCE8-104E-8CE814F125CC}"/>
          </ac:spMkLst>
        </pc:spChg>
        <pc:spChg chg="mod">
          <ac:chgData name="Bruce Large" userId="c94ab6c9dd87ea3c" providerId="LiveId" clId="{09FB01BB-A210-4301-A3E8-A9CAAA3C55DE}" dt="2023-12-18T13:10:16.747" v="4013" actId="122"/>
          <ac:spMkLst>
            <pc:docMk/>
            <pc:sldMk cId="1053721492" sldId="311"/>
            <ac:spMk id="3" creationId="{74C4A53E-39BC-208D-307F-0DB5291E3A8F}"/>
          </ac:spMkLst>
        </pc:spChg>
      </pc:sldChg>
      <pc:sldChg chg="modSp add mod">
        <pc:chgData name="Bruce Large" userId="c94ab6c9dd87ea3c" providerId="LiveId" clId="{09FB01BB-A210-4301-A3E8-A9CAAA3C55DE}" dt="2023-12-08T11:30:58.464" v="493" actId="20577"/>
        <pc:sldMkLst>
          <pc:docMk/>
          <pc:sldMk cId="4139021701" sldId="312"/>
        </pc:sldMkLst>
        <pc:spChg chg="mod">
          <ac:chgData name="Bruce Large" userId="c94ab6c9dd87ea3c" providerId="LiveId" clId="{09FB01BB-A210-4301-A3E8-A9CAAA3C55DE}" dt="2023-12-08T11:30:56.660" v="492" actId="20577"/>
          <ac:spMkLst>
            <pc:docMk/>
            <pc:sldMk cId="4139021701" sldId="312"/>
            <ac:spMk id="2" creationId="{48A6C600-BA0A-BCE8-104E-8CE814F125CC}"/>
          </ac:spMkLst>
        </pc:spChg>
        <pc:spChg chg="mod">
          <ac:chgData name="Bruce Large" userId="c94ab6c9dd87ea3c" providerId="LiveId" clId="{09FB01BB-A210-4301-A3E8-A9CAAA3C55DE}" dt="2023-12-08T11:30:58.464" v="493" actId="20577"/>
          <ac:spMkLst>
            <pc:docMk/>
            <pc:sldMk cId="4139021701" sldId="312"/>
            <ac:spMk id="3" creationId="{74C4A53E-39BC-208D-307F-0DB5291E3A8F}"/>
          </ac:spMkLst>
        </pc:spChg>
      </pc:sldChg>
      <pc:sldChg chg="modSp add mod">
        <pc:chgData name="Bruce Large" userId="c94ab6c9dd87ea3c" providerId="LiveId" clId="{09FB01BB-A210-4301-A3E8-A9CAAA3C55DE}" dt="2023-12-18T11:36:54.032" v="1862" actId="122"/>
        <pc:sldMkLst>
          <pc:docMk/>
          <pc:sldMk cId="381345178" sldId="313"/>
        </pc:sldMkLst>
        <pc:spChg chg="mod">
          <ac:chgData name="Bruce Large" userId="c94ab6c9dd87ea3c" providerId="LiveId" clId="{09FB01BB-A210-4301-A3E8-A9CAAA3C55DE}" dt="2023-12-08T11:31:35.733" v="525" actId="20577"/>
          <ac:spMkLst>
            <pc:docMk/>
            <pc:sldMk cId="381345178" sldId="313"/>
            <ac:spMk id="2" creationId="{48A6C600-BA0A-BCE8-104E-8CE814F125CC}"/>
          </ac:spMkLst>
        </pc:spChg>
        <pc:spChg chg="mod">
          <ac:chgData name="Bruce Large" userId="c94ab6c9dd87ea3c" providerId="LiveId" clId="{09FB01BB-A210-4301-A3E8-A9CAAA3C55DE}" dt="2023-12-18T11:36:54.032" v="1862" actId="122"/>
          <ac:spMkLst>
            <pc:docMk/>
            <pc:sldMk cId="381345178" sldId="313"/>
            <ac:spMk id="3" creationId="{74C4A53E-39BC-208D-307F-0DB5291E3A8F}"/>
          </ac:spMkLst>
        </pc:spChg>
      </pc:sldChg>
      <pc:sldChg chg="modSp add mod">
        <pc:chgData name="Bruce Large" userId="c94ab6c9dd87ea3c" providerId="LiveId" clId="{09FB01BB-A210-4301-A3E8-A9CAAA3C55DE}" dt="2023-12-08T11:32:38.518" v="625" actId="20577"/>
        <pc:sldMkLst>
          <pc:docMk/>
          <pc:sldMk cId="1127678527" sldId="314"/>
        </pc:sldMkLst>
        <pc:spChg chg="mod">
          <ac:chgData name="Bruce Large" userId="c94ab6c9dd87ea3c" providerId="LiveId" clId="{09FB01BB-A210-4301-A3E8-A9CAAA3C55DE}" dt="2023-12-08T11:32:38.518" v="625" actId="20577"/>
          <ac:spMkLst>
            <pc:docMk/>
            <pc:sldMk cId="1127678527" sldId="314"/>
            <ac:spMk id="2" creationId="{48A6C600-BA0A-BCE8-104E-8CE814F125CC}"/>
          </ac:spMkLst>
        </pc:spChg>
      </pc:sldChg>
      <pc:sldChg chg="addSp delSp modSp new mod modClrScheme chgLayout">
        <pc:chgData name="Bruce Large" userId="c94ab6c9dd87ea3c" providerId="LiveId" clId="{09FB01BB-A210-4301-A3E8-A9CAAA3C55DE}" dt="2023-12-18T13:18:14.447" v="4270" actId="1076"/>
        <pc:sldMkLst>
          <pc:docMk/>
          <pc:sldMk cId="1493515679" sldId="315"/>
        </pc:sldMkLst>
        <pc:spChg chg="del">
          <ac:chgData name="Bruce Large" userId="c94ab6c9dd87ea3c" providerId="LiveId" clId="{09FB01BB-A210-4301-A3E8-A9CAAA3C55DE}" dt="2023-12-08T11:37:53.663" v="707" actId="700"/>
          <ac:spMkLst>
            <pc:docMk/>
            <pc:sldMk cId="1493515679" sldId="315"/>
            <ac:spMk id="2" creationId="{BDCC8687-DC17-D0BD-59F3-1A37EA9FBD10}"/>
          </ac:spMkLst>
        </pc:spChg>
        <pc:spChg chg="del">
          <ac:chgData name="Bruce Large" userId="c94ab6c9dd87ea3c" providerId="LiveId" clId="{09FB01BB-A210-4301-A3E8-A9CAAA3C55DE}" dt="2023-12-08T11:37:53.663" v="707" actId="700"/>
          <ac:spMkLst>
            <pc:docMk/>
            <pc:sldMk cId="1493515679" sldId="315"/>
            <ac:spMk id="3" creationId="{86E170C9-38B5-1B2B-9FCC-F88283FE94A1}"/>
          </ac:spMkLst>
        </pc:spChg>
        <pc:spChg chg="add del mod">
          <ac:chgData name="Bruce Large" userId="c94ab6c9dd87ea3c" providerId="LiveId" clId="{09FB01BB-A210-4301-A3E8-A9CAAA3C55DE}" dt="2023-12-18T11:26:43.139" v="1648" actId="21"/>
          <ac:spMkLst>
            <pc:docMk/>
            <pc:sldMk cId="1493515679" sldId="315"/>
            <ac:spMk id="5" creationId="{A27FF635-31B6-82AA-9CC5-2F992AC4DF32}"/>
          </ac:spMkLst>
        </pc:spChg>
        <pc:spChg chg="add mod">
          <ac:chgData name="Bruce Large" userId="c94ab6c9dd87ea3c" providerId="LiveId" clId="{09FB01BB-A210-4301-A3E8-A9CAAA3C55DE}" dt="2023-12-18T12:08:50.741" v="2893" actId="113"/>
          <ac:spMkLst>
            <pc:docMk/>
            <pc:sldMk cId="1493515679" sldId="315"/>
            <ac:spMk id="7" creationId="{066B0C35-CBB9-B28A-3593-AEE4D3A773E9}"/>
          </ac:spMkLst>
        </pc:spChg>
        <pc:spChg chg="add mod">
          <ac:chgData name="Bruce Large" userId="c94ab6c9dd87ea3c" providerId="LiveId" clId="{09FB01BB-A210-4301-A3E8-A9CAAA3C55DE}" dt="2023-12-18T12:08:53.777" v="2895" actId="113"/>
          <ac:spMkLst>
            <pc:docMk/>
            <pc:sldMk cId="1493515679" sldId="315"/>
            <ac:spMk id="10" creationId="{AC2FCE57-F28F-A3FD-630C-2BD190988BC4}"/>
          </ac:spMkLst>
        </pc:spChg>
        <pc:grpChg chg="add mod">
          <ac:chgData name="Bruce Large" userId="c94ab6c9dd87ea3c" providerId="LiveId" clId="{09FB01BB-A210-4301-A3E8-A9CAAA3C55DE}" dt="2023-12-18T13:18:14.447" v="4270" actId="1076"/>
          <ac:grpSpMkLst>
            <pc:docMk/>
            <pc:sldMk cId="1493515679" sldId="315"/>
            <ac:grpSpMk id="8" creationId="{9DCED5B4-56DB-0E57-9B4D-4A0297032B61}"/>
          </ac:grpSpMkLst>
        </pc:grpChg>
        <pc:grpChg chg="add mod">
          <ac:chgData name="Bruce Large" userId="c94ab6c9dd87ea3c" providerId="LiveId" clId="{09FB01BB-A210-4301-A3E8-A9CAAA3C55DE}" dt="2023-12-18T11:28:12.958" v="1675" actId="1076"/>
          <ac:grpSpMkLst>
            <pc:docMk/>
            <pc:sldMk cId="1493515679" sldId="315"/>
            <ac:grpSpMk id="11" creationId="{3921A99E-E181-ED21-CFC7-8AABD188C2D2}"/>
          </ac:grpSpMkLst>
        </pc:grpChg>
        <pc:picChg chg="add mod">
          <ac:chgData name="Bruce Large" userId="c94ab6c9dd87ea3c" providerId="LiveId" clId="{09FB01BB-A210-4301-A3E8-A9CAAA3C55DE}" dt="2023-12-18T11:27:12.868" v="1660" actId="164"/>
          <ac:picMkLst>
            <pc:docMk/>
            <pc:sldMk cId="1493515679" sldId="315"/>
            <ac:picMk id="3" creationId="{BFE7DEC2-5B10-7C11-43AE-234C7AD2C79F}"/>
          </ac:picMkLst>
        </pc:picChg>
        <pc:picChg chg="add del mod">
          <ac:chgData name="Bruce Large" userId="c94ab6c9dd87ea3c" providerId="LiveId" clId="{09FB01BB-A210-4301-A3E8-A9CAAA3C55DE}" dt="2023-12-18T11:26:43.139" v="1648" actId="21"/>
          <ac:picMkLst>
            <pc:docMk/>
            <pc:sldMk cId="1493515679" sldId="315"/>
            <ac:picMk id="1026" creationId="{1D9F894E-B83F-5109-288A-1AD4BB55A1F5}"/>
          </ac:picMkLst>
        </pc:picChg>
        <pc:picChg chg="add mod">
          <ac:chgData name="Bruce Large" userId="c94ab6c9dd87ea3c" providerId="LiveId" clId="{09FB01BB-A210-4301-A3E8-A9CAAA3C55DE}" dt="2023-12-18T11:28:12.958" v="1675" actId="1076"/>
          <ac:picMkLst>
            <pc:docMk/>
            <pc:sldMk cId="1493515679" sldId="315"/>
            <ac:picMk id="1028" creationId="{DBD121ED-877D-BF10-26B6-AD777D38E0F9}"/>
          </ac:picMkLst>
        </pc:picChg>
      </pc:sldChg>
      <pc:sldChg chg="new del">
        <pc:chgData name="Bruce Large" userId="c94ab6c9dd87ea3c" providerId="LiveId" clId="{09FB01BB-A210-4301-A3E8-A9CAAA3C55DE}" dt="2023-12-08T11:33:00.857" v="628" actId="680"/>
        <pc:sldMkLst>
          <pc:docMk/>
          <pc:sldMk cId="2176747217" sldId="315"/>
        </pc:sldMkLst>
      </pc:sldChg>
      <pc:sldChg chg="modSp new mod modShow">
        <pc:chgData name="Bruce Large" userId="c94ab6c9dd87ea3c" providerId="LiveId" clId="{09FB01BB-A210-4301-A3E8-A9CAAA3C55DE}" dt="2023-12-18T11:17:52.751" v="1566" actId="729"/>
        <pc:sldMkLst>
          <pc:docMk/>
          <pc:sldMk cId="3967340569" sldId="316"/>
        </pc:sldMkLst>
        <pc:spChg chg="mod">
          <ac:chgData name="Bruce Large" userId="c94ab6c9dd87ea3c" providerId="LiveId" clId="{09FB01BB-A210-4301-A3E8-A9CAAA3C55DE}" dt="2023-12-08T11:51:29.244" v="878" actId="20577"/>
          <ac:spMkLst>
            <pc:docMk/>
            <pc:sldMk cId="3967340569" sldId="316"/>
            <ac:spMk id="2" creationId="{861ADFD3-B4F9-F7D6-2551-677F721295EE}"/>
          </ac:spMkLst>
        </pc:spChg>
      </pc:sldChg>
      <pc:sldChg chg="addSp delSp modSp add mod delAnim">
        <pc:chgData name="Bruce Large" userId="c94ab6c9dd87ea3c" providerId="LiveId" clId="{09FB01BB-A210-4301-A3E8-A9CAAA3C55DE}" dt="2023-12-18T13:18:49.420" v="4272"/>
        <pc:sldMkLst>
          <pc:docMk/>
          <pc:sldMk cId="3756082362" sldId="317"/>
        </pc:sldMkLst>
        <pc:spChg chg="mod">
          <ac:chgData name="Bruce Large" userId="c94ab6c9dd87ea3c" providerId="LiveId" clId="{09FB01BB-A210-4301-A3E8-A9CAAA3C55DE}" dt="2023-12-08T12:08:43.152" v="1421" actId="20577"/>
          <ac:spMkLst>
            <pc:docMk/>
            <pc:sldMk cId="3756082362" sldId="317"/>
            <ac:spMk id="2" creationId="{5D838059-6B8C-20AC-ECC2-50A27C054C4C}"/>
          </ac:spMkLst>
        </pc:spChg>
        <pc:spChg chg="add mod">
          <ac:chgData name="Bruce Large" userId="c94ab6c9dd87ea3c" providerId="LiveId" clId="{09FB01BB-A210-4301-A3E8-A9CAAA3C55DE}" dt="2023-12-18T13:18:49.420" v="4272"/>
          <ac:spMkLst>
            <pc:docMk/>
            <pc:sldMk cId="3756082362" sldId="317"/>
            <ac:spMk id="4" creationId="{401AA89C-8FB9-F9B8-6CAD-07E066AA9036}"/>
          </ac:spMkLst>
        </pc:spChg>
        <pc:spChg chg="del">
          <ac:chgData name="Bruce Large" userId="c94ab6c9dd87ea3c" providerId="LiveId" clId="{09FB01BB-A210-4301-A3E8-A9CAAA3C55DE}" dt="2023-12-08T12:05:39.518" v="1305" actId="478"/>
          <ac:spMkLst>
            <pc:docMk/>
            <pc:sldMk cId="3756082362" sldId="317"/>
            <ac:spMk id="4" creationId="{5E1E55FD-6CB8-7D5D-7CE5-5C19CE383CAB}"/>
          </ac:spMkLst>
        </pc:spChg>
        <pc:spChg chg="del">
          <ac:chgData name="Bruce Large" userId="c94ab6c9dd87ea3c" providerId="LiveId" clId="{09FB01BB-A210-4301-A3E8-A9CAAA3C55DE}" dt="2023-12-08T12:05:39.518" v="1305" actId="478"/>
          <ac:spMkLst>
            <pc:docMk/>
            <pc:sldMk cId="3756082362" sldId="317"/>
            <ac:spMk id="6" creationId="{F3A24685-C601-089B-DF6A-6E7DB5D1F9AC}"/>
          </ac:spMkLst>
        </pc:spChg>
        <pc:spChg chg="del">
          <ac:chgData name="Bruce Large" userId="c94ab6c9dd87ea3c" providerId="LiveId" clId="{09FB01BB-A210-4301-A3E8-A9CAAA3C55DE}" dt="2023-12-08T12:05:39.518" v="1305" actId="478"/>
          <ac:spMkLst>
            <pc:docMk/>
            <pc:sldMk cId="3756082362" sldId="317"/>
            <ac:spMk id="7" creationId="{DD1273A5-E6A9-1505-5F8A-58FBB4E4E79C}"/>
          </ac:spMkLst>
        </pc:spChg>
        <pc:spChg chg="del">
          <ac:chgData name="Bruce Large" userId="c94ab6c9dd87ea3c" providerId="LiveId" clId="{09FB01BB-A210-4301-A3E8-A9CAAA3C55DE}" dt="2023-12-08T12:05:39.518" v="1305" actId="478"/>
          <ac:spMkLst>
            <pc:docMk/>
            <pc:sldMk cId="3756082362" sldId="317"/>
            <ac:spMk id="8" creationId="{019A51AB-ADFD-57C5-0682-34CA981E837B}"/>
          </ac:spMkLst>
        </pc:spChg>
        <pc:spChg chg="del">
          <ac:chgData name="Bruce Large" userId="c94ab6c9dd87ea3c" providerId="LiveId" clId="{09FB01BB-A210-4301-A3E8-A9CAAA3C55DE}" dt="2023-12-08T12:05:39.518" v="1305" actId="478"/>
          <ac:spMkLst>
            <pc:docMk/>
            <pc:sldMk cId="3756082362" sldId="317"/>
            <ac:spMk id="9" creationId="{F8750F20-0422-1B1E-EEC1-93AE593FF64B}"/>
          </ac:spMkLst>
        </pc:spChg>
        <pc:spChg chg="del">
          <ac:chgData name="Bruce Large" userId="c94ab6c9dd87ea3c" providerId="LiveId" clId="{09FB01BB-A210-4301-A3E8-A9CAAA3C55DE}" dt="2023-12-08T12:05:39.518" v="1305" actId="478"/>
          <ac:spMkLst>
            <pc:docMk/>
            <pc:sldMk cId="3756082362" sldId="317"/>
            <ac:spMk id="10" creationId="{F94772E0-180A-AE04-C3B6-2E636C0E2D08}"/>
          </ac:spMkLst>
        </pc:spChg>
        <pc:picChg chg="add del mod">
          <ac:chgData name="Bruce Large" userId="c94ab6c9dd87ea3c" providerId="LiveId" clId="{09FB01BB-A210-4301-A3E8-A9CAAA3C55DE}" dt="2023-12-08T12:08:29.409" v="1385" actId="478"/>
          <ac:picMkLst>
            <pc:docMk/>
            <pc:sldMk cId="3756082362" sldId="317"/>
            <ac:picMk id="5" creationId="{9832B973-6842-0DA0-07D1-01CA67485E88}"/>
          </ac:picMkLst>
        </pc:picChg>
        <pc:picChg chg="add mod">
          <ac:chgData name="Bruce Large" userId="c94ab6c9dd87ea3c" providerId="LiveId" clId="{09FB01BB-A210-4301-A3E8-A9CAAA3C55DE}" dt="2023-12-08T12:08:49.228" v="1423" actId="14100"/>
          <ac:picMkLst>
            <pc:docMk/>
            <pc:sldMk cId="3756082362" sldId="317"/>
            <ac:picMk id="12" creationId="{0826809A-422D-2914-DACF-47BF331B5218}"/>
          </ac:picMkLst>
        </pc:picChg>
        <pc:cxnChg chg="del mod">
          <ac:chgData name="Bruce Large" userId="c94ab6c9dd87ea3c" providerId="LiveId" clId="{09FB01BB-A210-4301-A3E8-A9CAAA3C55DE}" dt="2023-12-08T12:05:39.518" v="1305" actId="478"/>
          <ac:cxnSpMkLst>
            <pc:docMk/>
            <pc:sldMk cId="3756082362" sldId="317"/>
            <ac:cxnSpMk id="14" creationId="{EB628586-CC38-6E29-42A4-5850696D0524}"/>
          </ac:cxnSpMkLst>
        </pc:cxnChg>
        <pc:cxnChg chg="del">
          <ac:chgData name="Bruce Large" userId="c94ab6c9dd87ea3c" providerId="LiveId" clId="{09FB01BB-A210-4301-A3E8-A9CAAA3C55DE}" dt="2023-12-08T12:05:39.518" v="1305" actId="478"/>
          <ac:cxnSpMkLst>
            <pc:docMk/>
            <pc:sldMk cId="3756082362" sldId="317"/>
            <ac:cxnSpMk id="16" creationId="{8EDD8163-291E-6127-68BE-1F7597BB95A0}"/>
          </ac:cxnSpMkLst>
        </pc:cxnChg>
        <pc:cxnChg chg="del">
          <ac:chgData name="Bruce Large" userId="c94ab6c9dd87ea3c" providerId="LiveId" clId="{09FB01BB-A210-4301-A3E8-A9CAAA3C55DE}" dt="2023-12-08T12:05:39.518" v="1305" actId="478"/>
          <ac:cxnSpMkLst>
            <pc:docMk/>
            <pc:sldMk cId="3756082362" sldId="317"/>
            <ac:cxnSpMk id="18" creationId="{E4204896-29F5-FC32-D0A4-351FC85BC15C}"/>
          </ac:cxnSpMkLst>
        </pc:cxnChg>
        <pc:cxnChg chg="del">
          <ac:chgData name="Bruce Large" userId="c94ab6c9dd87ea3c" providerId="LiveId" clId="{09FB01BB-A210-4301-A3E8-A9CAAA3C55DE}" dt="2023-12-08T12:05:39.518" v="1305" actId="478"/>
          <ac:cxnSpMkLst>
            <pc:docMk/>
            <pc:sldMk cId="3756082362" sldId="317"/>
            <ac:cxnSpMk id="22" creationId="{69102014-CE2B-A064-D4C5-A0AAE63F3892}"/>
          </ac:cxnSpMkLst>
        </pc:cxnChg>
        <pc:cxnChg chg="del">
          <ac:chgData name="Bruce Large" userId="c94ab6c9dd87ea3c" providerId="LiveId" clId="{09FB01BB-A210-4301-A3E8-A9CAAA3C55DE}" dt="2023-12-08T12:05:39.518" v="1305" actId="478"/>
          <ac:cxnSpMkLst>
            <pc:docMk/>
            <pc:sldMk cId="3756082362" sldId="317"/>
            <ac:cxnSpMk id="25" creationId="{CBF10754-D2CB-40B4-74D3-9C6FD49195AD}"/>
          </ac:cxnSpMkLst>
        </pc:cxnChg>
        <pc:cxnChg chg="del">
          <ac:chgData name="Bruce Large" userId="c94ab6c9dd87ea3c" providerId="LiveId" clId="{09FB01BB-A210-4301-A3E8-A9CAAA3C55DE}" dt="2023-12-08T12:05:39.518" v="1305" actId="478"/>
          <ac:cxnSpMkLst>
            <pc:docMk/>
            <pc:sldMk cId="3756082362" sldId="317"/>
            <ac:cxnSpMk id="29" creationId="{ADBC1EAF-2357-AD59-2D22-FD0B04B2C40B}"/>
          </ac:cxnSpMkLst>
        </pc:cxnChg>
        <pc:cxnChg chg="del">
          <ac:chgData name="Bruce Large" userId="c94ab6c9dd87ea3c" providerId="LiveId" clId="{09FB01BB-A210-4301-A3E8-A9CAAA3C55DE}" dt="2023-12-08T12:05:39.518" v="1305" actId="478"/>
          <ac:cxnSpMkLst>
            <pc:docMk/>
            <pc:sldMk cId="3756082362" sldId="317"/>
            <ac:cxnSpMk id="30" creationId="{35A70B56-FC1E-CAC5-B430-4752BCEFA1CD}"/>
          </ac:cxnSpMkLst>
        </pc:cxnChg>
        <pc:cxnChg chg="del mod">
          <ac:chgData name="Bruce Large" userId="c94ab6c9dd87ea3c" providerId="LiveId" clId="{09FB01BB-A210-4301-A3E8-A9CAAA3C55DE}" dt="2023-12-08T12:05:39.518" v="1305" actId="478"/>
          <ac:cxnSpMkLst>
            <pc:docMk/>
            <pc:sldMk cId="3756082362" sldId="317"/>
            <ac:cxnSpMk id="34" creationId="{C700DBDA-75C6-D784-D43D-91648611FFD2}"/>
          </ac:cxnSpMkLst>
        </pc:cxnChg>
        <pc:cxnChg chg="del">
          <ac:chgData name="Bruce Large" userId="c94ab6c9dd87ea3c" providerId="LiveId" clId="{09FB01BB-A210-4301-A3E8-A9CAAA3C55DE}" dt="2023-12-08T12:05:39.518" v="1305" actId="478"/>
          <ac:cxnSpMkLst>
            <pc:docMk/>
            <pc:sldMk cId="3756082362" sldId="317"/>
            <ac:cxnSpMk id="36" creationId="{E6F9CAF4-2D8E-B16C-4AF0-A63452D56FD6}"/>
          </ac:cxnSpMkLst>
        </pc:cxnChg>
        <pc:cxnChg chg="del mod">
          <ac:chgData name="Bruce Large" userId="c94ab6c9dd87ea3c" providerId="LiveId" clId="{09FB01BB-A210-4301-A3E8-A9CAAA3C55DE}" dt="2023-12-08T12:05:39.518" v="1305" actId="478"/>
          <ac:cxnSpMkLst>
            <pc:docMk/>
            <pc:sldMk cId="3756082362" sldId="317"/>
            <ac:cxnSpMk id="39" creationId="{FEB8CED2-7DC1-FA5B-4E56-9B51FFA99F3E}"/>
          </ac:cxnSpMkLst>
        </pc:cxnChg>
        <pc:cxnChg chg="del">
          <ac:chgData name="Bruce Large" userId="c94ab6c9dd87ea3c" providerId="LiveId" clId="{09FB01BB-A210-4301-A3E8-A9CAAA3C55DE}" dt="2023-12-08T12:05:39.518" v="1305" actId="478"/>
          <ac:cxnSpMkLst>
            <pc:docMk/>
            <pc:sldMk cId="3756082362" sldId="317"/>
            <ac:cxnSpMk id="44" creationId="{3F0A4C9F-DFB2-1FFD-517C-C152072D0286}"/>
          </ac:cxnSpMkLst>
        </pc:cxnChg>
        <pc:cxnChg chg="del">
          <ac:chgData name="Bruce Large" userId="c94ab6c9dd87ea3c" providerId="LiveId" clId="{09FB01BB-A210-4301-A3E8-A9CAAA3C55DE}" dt="2023-12-08T12:05:39.518" v="1305" actId="478"/>
          <ac:cxnSpMkLst>
            <pc:docMk/>
            <pc:sldMk cId="3756082362" sldId="317"/>
            <ac:cxnSpMk id="52" creationId="{AE63B9DD-F049-AB40-47D9-6D18EFCBAA27}"/>
          </ac:cxnSpMkLst>
        </pc:cxnChg>
      </pc:sldChg>
      <pc:sldChg chg="modSp new del mod">
        <pc:chgData name="Bruce Large" userId="c94ab6c9dd87ea3c" providerId="LiveId" clId="{09FB01BB-A210-4301-A3E8-A9CAAA3C55DE}" dt="2023-12-18T11:28:31.001" v="1678" actId="47"/>
        <pc:sldMkLst>
          <pc:docMk/>
          <pc:sldMk cId="852748362" sldId="318"/>
        </pc:sldMkLst>
        <pc:spChg chg="mod">
          <ac:chgData name="Bruce Large" userId="c94ab6c9dd87ea3c" providerId="LiveId" clId="{09FB01BB-A210-4301-A3E8-A9CAAA3C55DE}" dt="2023-12-08T12:09:11.403" v="1433" actId="20577"/>
          <ac:spMkLst>
            <pc:docMk/>
            <pc:sldMk cId="852748362" sldId="318"/>
            <ac:spMk id="2" creationId="{E3631492-1A03-7D7E-0C06-EB2FFA603C7C}"/>
          </ac:spMkLst>
        </pc:spChg>
        <pc:spChg chg="mod">
          <ac:chgData name="Bruce Large" userId="c94ab6c9dd87ea3c" providerId="LiveId" clId="{09FB01BB-A210-4301-A3E8-A9CAAA3C55DE}" dt="2023-12-18T11:28:25.741" v="1677" actId="12"/>
          <ac:spMkLst>
            <pc:docMk/>
            <pc:sldMk cId="852748362" sldId="318"/>
            <ac:spMk id="3" creationId="{7E5DE39B-C2EE-933F-9846-5BC1888BD098}"/>
          </ac:spMkLst>
        </pc:spChg>
      </pc:sldChg>
      <pc:sldChg chg="modSp new del mod modShow">
        <pc:chgData name="Bruce Large" userId="c94ab6c9dd87ea3c" providerId="LiveId" clId="{09FB01BB-A210-4301-A3E8-A9CAAA3C55DE}" dt="2023-12-18T13:11:52.616" v="4065" actId="47"/>
        <pc:sldMkLst>
          <pc:docMk/>
          <pc:sldMk cId="101832507" sldId="319"/>
        </pc:sldMkLst>
        <pc:spChg chg="mod">
          <ac:chgData name="Bruce Large" userId="c94ab6c9dd87ea3c" providerId="LiveId" clId="{09FB01BB-A210-4301-A3E8-A9CAAA3C55DE}" dt="2023-12-08T12:10:36.837" v="1446" actId="27636"/>
          <ac:spMkLst>
            <pc:docMk/>
            <pc:sldMk cId="101832507" sldId="319"/>
            <ac:spMk id="2" creationId="{4642AA84-C0FF-92DA-A16B-7E799C112BB6}"/>
          </ac:spMkLst>
        </pc:spChg>
        <pc:spChg chg="mod">
          <ac:chgData name="Bruce Large" userId="c94ab6c9dd87ea3c" providerId="LiveId" clId="{09FB01BB-A210-4301-A3E8-A9CAAA3C55DE}" dt="2023-12-18T12:24:28.275" v="3100" actId="20577"/>
          <ac:spMkLst>
            <pc:docMk/>
            <pc:sldMk cId="101832507" sldId="319"/>
            <ac:spMk id="3" creationId="{0FC1529C-8447-8A3E-B220-6AA826FC9596}"/>
          </ac:spMkLst>
        </pc:spChg>
        <pc:spChg chg="mod">
          <ac:chgData name="Bruce Large" userId="c94ab6c9dd87ea3c" providerId="LiveId" clId="{09FB01BB-A210-4301-A3E8-A9CAAA3C55DE}" dt="2023-12-18T12:39:02.022" v="3738" actId="108"/>
          <ac:spMkLst>
            <pc:docMk/>
            <pc:sldMk cId="101832507" sldId="319"/>
            <ac:spMk id="4" creationId="{0A34AF0C-7C86-25C3-1498-7BEEA386AB64}"/>
          </ac:spMkLst>
        </pc:spChg>
      </pc:sldChg>
      <pc:sldChg chg="new del">
        <pc:chgData name="Bruce Large" userId="c94ab6c9dd87ea3c" providerId="LiveId" clId="{09FB01BB-A210-4301-A3E8-A9CAAA3C55DE}" dt="2023-12-08T12:10:00.319" v="1437" actId="680"/>
        <pc:sldMkLst>
          <pc:docMk/>
          <pc:sldMk cId="939844592" sldId="319"/>
        </pc:sldMkLst>
      </pc:sldChg>
      <pc:sldChg chg="addSp delSp modSp add mod">
        <pc:chgData name="Bruce Large" userId="c94ab6c9dd87ea3c" providerId="LiveId" clId="{09FB01BB-A210-4301-A3E8-A9CAAA3C55DE}" dt="2023-12-18T12:08:46.032" v="2892" actId="113"/>
        <pc:sldMkLst>
          <pc:docMk/>
          <pc:sldMk cId="1303622250" sldId="320"/>
        </pc:sldMkLst>
        <pc:spChg chg="add mod">
          <ac:chgData name="Bruce Large" userId="c94ab6c9dd87ea3c" providerId="LiveId" clId="{09FB01BB-A210-4301-A3E8-A9CAAA3C55DE}" dt="2023-12-18T12:08:43.452" v="2891" actId="404"/>
          <ac:spMkLst>
            <pc:docMk/>
            <pc:sldMk cId="1303622250" sldId="320"/>
            <ac:spMk id="4" creationId="{64FBE678-D03D-5493-2989-47DBCB221969}"/>
          </ac:spMkLst>
        </pc:spChg>
        <pc:spChg chg="add mod">
          <ac:chgData name="Bruce Large" userId="c94ab6c9dd87ea3c" providerId="LiveId" clId="{09FB01BB-A210-4301-A3E8-A9CAAA3C55DE}" dt="2023-12-18T12:08:46.032" v="2892" actId="113"/>
          <ac:spMkLst>
            <pc:docMk/>
            <pc:sldMk cId="1303622250" sldId="320"/>
            <ac:spMk id="6" creationId="{CE4C746F-9046-8BC8-758A-5AD67568A243}"/>
          </ac:spMkLst>
        </pc:spChg>
        <pc:grpChg chg="add mod">
          <ac:chgData name="Bruce Large" userId="c94ab6c9dd87ea3c" providerId="LiveId" clId="{09FB01BB-A210-4301-A3E8-A9CAAA3C55DE}" dt="2023-12-18T11:27:05.476" v="1657" actId="1076"/>
          <ac:grpSpMkLst>
            <pc:docMk/>
            <pc:sldMk cId="1303622250" sldId="320"/>
            <ac:grpSpMk id="7" creationId="{AB3A55C0-B2C1-A93A-FED7-9FF8111CF806}"/>
          </ac:grpSpMkLst>
        </pc:grpChg>
        <pc:grpChg chg="add mod">
          <ac:chgData name="Bruce Large" userId="c94ab6c9dd87ea3c" providerId="LiveId" clId="{09FB01BB-A210-4301-A3E8-A9CAAA3C55DE}" dt="2023-12-18T11:27:07.144" v="1658" actId="1076"/>
          <ac:grpSpMkLst>
            <pc:docMk/>
            <pc:sldMk cId="1303622250" sldId="320"/>
            <ac:grpSpMk id="8" creationId="{124D6AC1-76CB-B079-1851-23A257E876D1}"/>
          </ac:grpSpMkLst>
        </pc:grpChg>
        <pc:picChg chg="del">
          <ac:chgData name="Bruce Large" userId="c94ab6c9dd87ea3c" providerId="LiveId" clId="{09FB01BB-A210-4301-A3E8-A9CAAA3C55DE}" dt="2023-12-18T11:24:58.941" v="1629" actId="478"/>
          <ac:picMkLst>
            <pc:docMk/>
            <pc:sldMk cId="1303622250" sldId="320"/>
            <ac:picMk id="3" creationId="{BFE7DEC2-5B10-7C11-43AE-234C7AD2C79F}"/>
          </ac:picMkLst>
        </pc:picChg>
        <pc:picChg chg="add mod">
          <ac:chgData name="Bruce Large" userId="c94ab6c9dd87ea3c" providerId="LiveId" clId="{09FB01BB-A210-4301-A3E8-A9CAAA3C55DE}" dt="2023-12-18T11:27:07.144" v="1658" actId="1076"/>
          <ac:picMkLst>
            <pc:docMk/>
            <pc:sldMk cId="1303622250" sldId="320"/>
            <ac:picMk id="5" creationId="{097D1039-35B4-3EC1-10AF-D86D5055AD23}"/>
          </ac:picMkLst>
        </pc:picChg>
        <pc:picChg chg="del mod">
          <ac:chgData name="Bruce Large" userId="c94ab6c9dd87ea3c" providerId="LiveId" clId="{09FB01BB-A210-4301-A3E8-A9CAAA3C55DE}" dt="2023-12-18T11:24:57.629" v="1628" actId="478"/>
          <ac:picMkLst>
            <pc:docMk/>
            <pc:sldMk cId="1303622250" sldId="320"/>
            <ac:picMk id="1026" creationId="{1D9F894E-B83F-5109-288A-1AD4BB55A1F5}"/>
          </ac:picMkLst>
        </pc:picChg>
        <pc:picChg chg="add mod">
          <ac:chgData name="Bruce Large" userId="c94ab6c9dd87ea3c" providerId="LiveId" clId="{09FB01BB-A210-4301-A3E8-A9CAAA3C55DE}" dt="2023-12-18T11:27:05.476" v="1657" actId="1076"/>
          <ac:picMkLst>
            <pc:docMk/>
            <pc:sldMk cId="1303622250" sldId="320"/>
            <ac:picMk id="2050" creationId="{778D883F-149C-8BD9-4CF2-2C0179351333}"/>
          </ac:picMkLst>
        </pc:picChg>
      </pc:sldChg>
      <pc:sldChg chg="addSp delSp modSp new del mod">
        <pc:chgData name="Bruce Large" userId="c94ab6c9dd87ea3c" providerId="LiveId" clId="{09FB01BB-A210-4301-A3E8-A9CAAA3C55DE}" dt="2023-12-18T11:46:26.027" v="2296" actId="2696"/>
        <pc:sldMkLst>
          <pc:docMk/>
          <pc:sldMk cId="253897151" sldId="321"/>
        </pc:sldMkLst>
        <pc:spChg chg="mod">
          <ac:chgData name="Bruce Large" userId="c94ab6c9dd87ea3c" providerId="LiveId" clId="{09FB01BB-A210-4301-A3E8-A9CAAA3C55DE}" dt="2023-12-18T11:46:12.771" v="2295" actId="20577"/>
          <ac:spMkLst>
            <pc:docMk/>
            <pc:sldMk cId="253897151" sldId="321"/>
            <ac:spMk id="2" creationId="{323697D2-07C2-D4CC-B35D-9375379152D1}"/>
          </ac:spMkLst>
        </pc:spChg>
        <pc:spChg chg="del mod">
          <ac:chgData name="Bruce Large" userId="c94ab6c9dd87ea3c" providerId="LiveId" clId="{09FB01BB-A210-4301-A3E8-A9CAAA3C55DE}" dt="2023-12-18T11:45:49.376" v="2260" actId="478"/>
          <ac:spMkLst>
            <pc:docMk/>
            <pc:sldMk cId="253897151" sldId="321"/>
            <ac:spMk id="3" creationId="{97F13E38-247B-3E20-3D67-30E62E8DDF18}"/>
          </ac:spMkLst>
        </pc:spChg>
        <pc:spChg chg="add del mod">
          <ac:chgData name="Bruce Large" userId="c94ab6c9dd87ea3c" providerId="LiveId" clId="{09FB01BB-A210-4301-A3E8-A9CAAA3C55DE}" dt="2023-12-18T11:45:55.521" v="2261" actId="478"/>
          <ac:spMkLst>
            <pc:docMk/>
            <pc:sldMk cId="253897151" sldId="321"/>
            <ac:spMk id="7" creationId="{9B861410-B4C3-E539-52B1-7A20D286F820}"/>
          </ac:spMkLst>
        </pc:spChg>
        <pc:picChg chg="add mod">
          <ac:chgData name="Bruce Large" userId="c94ab6c9dd87ea3c" providerId="LiveId" clId="{09FB01BB-A210-4301-A3E8-A9CAAA3C55DE}" dt="2023-12-18T11:46:04.120" v="2264" actId="12788"/>
          <ac:picMkLst>
            <pc:docMk/>
            <pc:sldMk cId="253897151" sldId="321"/>
            <ac:picMk id="5" creationId="{C6058013-E8FF-EFBD-51A0-FFAF9C710A6F}"/>
          </ac:picMkLst>
        </pc:picChg>
      </pc:sldChg>
      <pc:sldChg chg="addSp delSp modSp add mod">
        <pc:chgData name="Bruce Large" userId="c94ab6c9dd87ea3c" providerId="LiveId" clId="{09FB01BB-A210-4301-A3E8-A9CAAA3C55DE}" dt="2023-12-19T13:00:12.951" v="4344" actId="6549"/>
        <pc:sldMkLst>
          <pc:docMk/>
          <pc:sldMk cId="3783954808" sldId="321"/>
        </pc:sldMkLst>
        <pc:spChg chg="add mod">
          <ac:chgData name="Bruce Large" userId="c94ab6c9dd87ea3c" providerId="LiveId" clId="{09FB01BB-A210-4301-A3E8-A9CAAA3C55DE}" dt="2023-12-18T13:06:08.705" v="3951" actId="313"/>
          <ac:spMkLst>
            <pc:docMk/>
            <pc:sldMk cId="3783954808" sldId="321"/>
            <ac:spMk id="3" creationId="{C046C003-14EC-CED1-EB2F-32E26D14B9CA}"/>
          </ac:spMkLst>
        </pc:spChg>
        <pc:spChg chg="add mod">
          <ac:chgData name="Bruce Large" userId="c94ab6c9dd87ea3c" providerId="LiveId" clId="{09FB01BB-A210-4301-A3E8-A9CAAA3C55DE}" dt="2023-12-19T13:00:12.951" v="4344" actId="6549"/>
          <ac:spMkLst>
            <pc:docMk/>
            <pc:sldMk cId="3783954808" sldId="321"/>
            <ac:spMk id="6" creationId="{B6F28A24-B3BE-2AF5-F49E-3BAC057F7573}"/>
          </ac:spMkLst>
        </pc:spChg>
        <pc:picChg chg="add mod">
          <ac:chgData name="Bruce Large" userId="c94ab6c9dd87ea3c" providerId="LiveId" clId="{09FB01BB-A210-4301-A3E8-A9CAAA3C55DE}" dt="2023-12-18T13:05:24.075" v="3782" actId="1076"/>
          <ac:picMkLst>
            <pc:docMk/>
            <pc:sldMk cId="3783954808" sldId="321"/>
            <ac:picMk id="4" creationId="{405FDB3D-400A-DDBD-82F4-9859ED79C825}"/>
          </ac:picMkLst>
        </pc:picChg>
        <pc:picChg chg="del">
          <ac:chgData name="Bruce Large" userId="c94ab6c9dd87ea3c" providerId="LiveId" clId="{09FB01BB-A210-4301-A3E8-A9CAAA3C55DE}" dt="2023-12-18T12:08:09.364" v="2883" actId="478"/>
          <ac:picMkLst>
            <pc:docMk/>
            <pc:sldMk cId="3783954808" sldId="321"/>
            <ac:picMk id="5" creationId="{C6058013-E8FF-EFBD-51A0-FFAF9C710A6F}"/>
          </ac:picMkLst>
        </pc:picChg>
      </pc:sldChg>
      <pc:sldChg chg="modSp new mod">
        <pc:chgData name="Bruce Large" userId="c94ab6c9dd87ea3c" providerId="LiveId" clId="{09FB01BB-A210-4301-A3E8-A9CAAA3C55DE}" dt="2023-12-18T11:44:01.375" v="2250" actId="403"/>
        <pc:sldMkLst>
          <pc:docMk/>
          <pc:sldMk cId="2542121494" sldId="322"/>
        </pc:sldMkLst>
        <pc:spChg chg="mod">
          <ac:chgData name="Bruce Large" userId="c94ab6c9dd87ea3c" providerId="LiveId" clId="{09FB01BB-A210-4301-A3E8-A9CAAA3C55DE}" dt="2023-12-18T11:35:49.630" v="1861" actId="27636"/>
          <ac:spMkLst>
            <pc:docMk/>
            <pc:sldMk cId="2542121494" sldId="322"/>
            <ac:spMk id="2" creationId="{C403FA69-7326-09F7-B0AE-3CE8788B77E9}"/>
          </ac:spMkLst>
        </pc:spChg>
        <pc:spChg chg="mod">
          <ac:chgData name="Bruce Large" userId="c94ab6c9dd87ea3c" providerId="LiveId" clId="{09FB01BB-A210-4301-A3E8-A9CAAA3C55DE}" dt="2023-12-18T11:44:01.375" v="2250" actId="403"/>
          <ac:spMkLst>
            <pc:docMk/>
            <pc:sldMk cId="2542121494" sldId="322"/>
            <ac:spMk id="3" creationId="{9AE6A118-25D6-C3C5-CECE-27BAF3D4AE19}"/>
          </ac:spMkLst>
        </pc:spChg>
      </pc:sldChg>
      <pc:sldChg chg="add del">
        <pc:chgData name="Bruce Large" userId="c94ab6c9dd87ea3c" providerId="LiveId" clId="{09FB01BB-A210-4301-A3E8-A9CAAA3C55DE}" dt="2023-12-18T11:41:10.435" v="1866"/>
        <pc:sldMkLst>
          <pc:docMk/>
          <pc:sldMk cId="1827173" sldId="323"/>
        </pc:sldMkLst>
      </pc:sldChg>
      <pc:sldChg chg="add del">
        <pc:chgData name="Bruce Large" userId="c94ab6c9dd87ea3c" providerId="LiveId" clId="{09FB01BB-A210-4301-A3E8-A9CAAA3C55DE}" dt="2023-12-18T11:40:54.925" v="1864"/>
        <pc:sldMkLst>
          <pc:docMk/>
          <pc:sldMk cId="334056438" sldId="323"/>
        </pc:sldMkLst>
      </pc:sldChg>
      <pc:sldChg chg="addSp modSp new mod">
        <pc:chgData name="Bruce Large" userId="c94ab6c9dd87ea3c" providerId="LiveId" clId="{09FB01BB-A210-4301-A3E8-A9CAAA3C55DE}" dt="2023-12-19T13:00:00.325" v="4342" actId="1076"/>
        <pc:sldMkLst>
          <pc:docMk/>
          <pc:sldMk cId="3317404567" sldId="323"/>
        </pc:sldMkLst>
        <pc:spChg chg="mod">
          <ac:chgData name="Bruce Large" userId="c94ab6c9dd87ea3c" providerId="LiveId" clId="{09FB01BB-A210-4301-A3E8-A9CAAA3C55DE}" dt="2023-12-18T11:46:50.159" v="2355" actId="6549"/>
          <ac:spMkLst>
            <pc:docMk/>
            <pc:sldMk cId="3317404567" sldId="323"/>
            <ac:spMk id="2" creationId="{99DD7B19-6605-ED9E-2894-61F820A564D2}"/>
          </ac:spMkLst>
        </pc:spChg>
        <pc:spChg chg="mod">
          <ac:chgData name="Bruce Large" userId="c94ab6c9dd87ea3c" providerId="LiveId" clId="{09FB01BB-A210-4301-A3E8-A9CAAA3C55DE}" dt="2023-12-18T11:50:51.334" v="2705" actId="20577"/>
          <ac:spMkLst>
            <pc:docMk/>
            <pc:sldMk cId="3317404567" sldId="323"/>
            <ac:spMk id="3" creationId="{DDFDC193-3790-3B74-1505-3F8DC63027E7}"/>
          </ac:spMkLst>
        </pc:spChg>
        <pc:spChg chg="add mod">
          <ac:chgData name="Bruce Large" userId="c94ab6c9dd87ea3c" providerId="LiveId" clId="{09FB01BB-A210-4301-A3E8-A9CAAA3C55DE}" dt="2023-12-19T13:00:00.325" v="4342" actId="1076"/>
          <ac:spMkLst>
            <pc:docMk/>
            <pc:sldMk cId="3317404567" sldId="323"/>
            <ac:spMk id="5" creationId="{B843BDBB-C7B3-786B-D70E-17DC974BE4FD}"/>
          </ac:spMkLst>
        </pc:spChg>
      </pc:sldChg>
      <pc:sldChg chg="addSp delSp modSp new mod">
        <pc:chgData name="Bruce Large" userId="c94ab6c9dd87ea3c" providerId="LiveId" clId="{09FB01BB-A210-4301-A3E8-A9CAAA3C55DE}" dt="2023-12-18T11:45:44.387" v="2257" actId="478"/>
        <pc:sldMkLst>
          <pc:docMk/>
          <pc:sldMk cId="776719484" sldId="324"/>
        </pc:sldMkLst>
        <pc:spChg chg="del">
          <ac:chgData name="Bruce Large" userId="c94ab6c9dd87ea3c" providerId="LiveId" clId="{09FB01BB-A210-4301-A3E8-A9CAAA3C55DE}" dt="2023-12-18T11:44:47.825" v="2251" actId="478"/>
          <ac:spMkLst>
            <pc:docMk/>
            <pc:sldMk cId="776719484" sldId="324"/>
            <ac:spMk id="3" creationId="{E9995A00-68FB-8A6C-798F-138244BD5AED}"/>
          </ac:spMkLst>
        </pc:spChg>
        <pc:picChg chg="add del mod">
          <ac:chgData name="Bruce Large" userId="c94ab6c9dd87ea3c" providerId="LiveId" clId="{09FB01BB-A210-4301-A3E8-A9CAAA3C55DE}" dt="2023-12-18T11:45:44.387" v="2257" actId="478"/>
          <ac:picMkLst>
            <pc:docMk/>
            <pc:sldMk cId="776719484" sldId="324"/>
            <ac:picMk id="5" creationId="{7C9677F1-0EF1-E42F-5C62-229EAD845808}"/>
          </ac:picMkLst>
        </pc:picChg>
      </pc:sldChg>
      <pc:sldChg chg="addSp modSp new mod">
        <pc:chgData name="Bruce Large" userId="c94ab6c9dd87ea3c" providerId="LiveId" clId="{09FB01BB-A210-4301-A3E8-A9CAAA3C55DE}" dt="2023-12-18T12:38:36.669" v="3737" actId="20577"/>
        <pc:sldMkLst>
          <pc:docMk/>
          <pc:sldMk cId="3020187418" sldId="325"/>
        </pc:sldMkLst>
        <pc:spChg chg="mod">
          <ac:chgData name="Bruce Large" userId="c94ab6c9dd87ea3c" providerId="LiveId" clId="{09FB01BB-A210-4301-A3E8-A9CAAA3C55DE}" dt="2023-12-18T12:03:10.144" v="2869" actId="20577"/>
          <ac:spMkLst>
            <pc:docMk/>
            <pc:sldMk cId="3020187418" sldId="325"/>
            <ac:spMk id="2" creationId="{FE0C1093-6F05-8A6D-A4C6-CFBB25573F6C}"/>
          </ac:spMkLst>
        </pc:spChg>
        <pc:spChg chg="mod">
          <ac:chgData name="Bruce Large" userId="c94ab6c9dd87ea3c" providerId="LiveId" clId="{09FB01BB-A210-4301-A3E8-A9CAAA3C55DE}" dt="2023-12-18T11:57:03.949" v="2753" actId="14100"/>
          <ac:spMkLst>
            <pc:docMk/>
            <pc:sldMk cId="3020187418" sldId="325"/>
            <ac:spMk id="3" creationId="{E2A667E9-67BB-41CB-661E-D12428AEDCCC}"/>
          </ac:spMkLst>
        </pc:spChg>
        <pc:graphicFrameChg chg="add mod modGraphic">
          <ac:chgData name="Bruce Large" userId="c94ab6c9dd87ea3c" providerId="LiveId" clId="{09FB01BB-A210-4301-A3E8-A9CAAA3C55DE}" dt="2023-12-18T12:38:36.669" v="3737" actId="20577"/>
          <ac:graphicFrameMkLst>
            <pc:docMk/>
            <pc:sldMk cId="3020187418" sldId="325"/>
            <ac:graphicFrameMk id="4" creationId="{80A17932-7771-A756-C3EB-6F8A7931158E}"/>
          </ac:graphicFrameMkLst>
        </pc:graphicFrameChg>
      </pc:sldChg>
      <pc:sldChg chg="addSp delSp modSp new mod modAnim">
        <pc:chgData name="Bruce Large" userId="c94ab6c9dd87ea3c" providerId="LiveId" clId="{09FB01BB-A210-4301-A3E8-A9CAAA3C55DE}" dt="2023-12-18T12:28:50.334" v="3645" actId="478"/>
        <pc:sldMkLst>
          <pc:docMk/>
          <pc:sldMk cId="1020880693" sldId="326"/>
        </pc:sldMkLst>
        <pc:spChg chg="mod">
          <ac:chgData name="Bruce Large" userId="c94ab6c9dd87ea3c" providerId="LiveId" clId="{09FB01BB-A210-4301-A3E8-A9CAAA3C55DE}" dt="2023-12-18T12:03:19.810" v="2882" actId="20577"/>
          <ac:spMkLst>
            <pc:docMk/>
            <pc:sldMk cId="1020880693" sldId="326"/>
            <ac:spMk id="2" creationId="{A9BC1DAC-ED56-B04D-930C-E1CD4DEB2DF3}"/>
          </ac:spMkLst>
        </pc:spChg>
        <pc:spChg chg="del">
          <ac:chgData name="Bruce Large" userId="c94ab6c9dd87ea3c" providerId="LiveId" clId="{09FB01BB-A210-4301-A3E8-A9CAAA3C55DE}" dt="2023-12-18T12:28:50.334" v="3645" actId="478"/>
          <ac:spMkLst>
            <pc:docMk/>
            <pc:sldMk cId="1020880693" sldId="326"/>
            <ac:spMk id="3" creationId="{4E750672-74A0-B64A-92EC-6D8171202A86}"/>
          </ac:spMkLst>
        </pc:spChg>
        <pc:grpChg chg="add mod">
          <ac:chgData name="Bruce Large" userId="c94ab6c9dd87ea3c" providerId="LiveId" clId="{09FB01BB-A210-4301-A3E8-A9CAAA3C55DE}" dt="2023-12-18T12:28:48.059" v="3644"/>
          <ac:grpSpMkLst>
            <pc:docMk/>
            <pc:sldMk cId="1020880693" sldId="326"/>
            <ac:grpSpMk id="4" creationId="{10764466-5CBF-9B91-E49A-F7391D147DB1}"/>
          </ac:grpSpMkLst>
        </pc:grpChg>
        <pc:picChg chg="mod">
          <ac:chgData name="Bruce Large" userId="c94ab6c9dd87ea3c" providerId="LiveId" clId="{09FB01BB-A210-4301-A3E8-A9CAAA3C55DE}" dt="2023-12-18T12:28:48.059" v="3644"/>
          <ac:picMkLst>
            <pc:docMk/>
            <pc:sldMk cId="1020880693" sldId="326"/>
            <ac:picMk id="5" creationId="{73EC966A-CF4F-4DF2-79B5-BB1981415049}"/>
          </ac:picMkLst>
        </pc:picChg>
        <pc:picChg chg="mod">
          <ac:chgData name="Bruce Large" userId="c94ab6c9dd87ea3c" providerId="LiveId" clId="{09FB01BB-A210-4301-A3E8-A9CAAA3C55DE}" dt="2023-12-18T12:28:48.059" v="3644"/>
          <ac:picMkLst>
            <pc:docMk/>
            <pc:sldMk cId="1020880693" sldId="326"/>
            <ac:picMk id="6" creationId="{8136D794-B392-1934-6CBF-28C8E06A4B43}"/>
          </ac:picMkLst>
        </pc:picChg>
        <pc:picChg chg="add mod">
          <ac:chgData name="Bruce Large" userId="c94ab6c9dd87ea3c" providerId="LiveId" clId="{09FB01BB-A210-4301-A3E8-A9CAAA3C55DE}" dt="2023-12-18T12:28:48.059" v="3644"/>
          <ac:picMkLst>
            <pc:docMk/>
            <pc:sldMk cId="1020880693" sldId="326"/>
            <ac:picMk id="7" creationId="{D22656A5-FF0C-6098-EB35-254F2B5F9864}"/>
          </ac:picMkLst>
        </pc:picChg>
        <pc:picChg chg="add mod">
          <ac:chgData name="Bruce Large" userId="c94ab6c9dd87ea3c" providerId="LiveId" clId="{09FB01BB-A210-4301-A3E8-A9CAAA3C55DE}" dt="2023-12-18T12:28:48.059" v="3644"/>
          <ac:picMkLst>
            <pc:docMk/>
            <pc:sldMk cId="1020880693" sldId="326"/>
            <ac:picMk id="8" creationId="{B5E3498C-35E6-82E4-D5BB-B3280D7F935F}"/>
          </ac:picMkLst>
        </pc:picChg>
      </pc:sldChg>
      <pc:sldChg chg="addSp delSp modSp new mod ord modAnim">
        <pc:chgData name="Bruce Large" userId="c94ab6c9dd87ea3c" providerId="LiveId" clId="{09FB01BB-A210-4301-A3E8-A9CAAA3C55DE}" dt="2023-12-18T13:18:54.924" v="4273" actId="552"/>
        <pc:sldMkLst>
          <pc:docMk/>
          <pc:sldMk cId="3182393518" sldId="327"/>
        </pc:sldMkLst>
        <pc:spChg chg="mod">
          <ac:chgData name="Bruce Large" userId="c94ab6c9dd87ea3c" providerId="LiveId" clId="{09FB01BB-A210-4301-A3E8-A9CAAA3C55DE}" dt="2023-12-18T12:24:53.842" v="3222" actId="20577"/>
          <ac:spMkLst>
            <pc:docMk/>
            <pc:sldMk cId="3182393518" sldId="327"/>
            <ac:spMk id="2" creationId="{017D886B-067D-F4CC-E75C-1FF91A4216E5}"/>
          </ac:spMkLst>
        </pc:spChg>
        <pc:spChg chg="mod">
          <ac:chgData name="Bruce Large" userId="c94ab6c9dd87ea3c" providerId="LiveId" clId="{09FB01BB-A210-4301-A3E8-A9CAAA3C55DE}" dt="2023-12-18T12:27:44.609" v="3641" actId="255"/>
          <ac:spMkLst>
            <pc:docMk/>
            <pc:sldMk cId="3182393518" sldId="327"/>
            <ac:spMk id="3" creationId="{961C9483-C008-FF49-7BF8-F1DA38DDF77B}"/>
          </ac:spMkLst>
        </pc:spChg>
        <pc:spChg chg="add mod">
          <ac:chgData name="Bruce Large" userId="c94ab6c9dd87ea3c" providerId="LiveId" clId="{09FB01BB-A210-4301-A3E8-A9CAAA3C55DE}" dt="2023-12-18T13:18:54.924" v="4273" actId="552"/>
          <ac:spMkLst>
            <pc:docMk/>
            <pc:sldMk cId="3182393518" sldId="327"/>
            <ac:spMk id="5" creationId="{EF64D1D1-A15C-9EB9-1E5E-4EEC776AD874}"/>
          </ac:spMkLst>
        </pc:spChg>
        <pc:cxnChg chg="add del mod">
          <ac:chgData name="Bruce Large" userId="c94ab6c9dd87ea3c" providerId="LiveId" clId="{09FB01BB-A210-4301-A3E8-A9CAAA3C55DE}" dt="2023-12-18T12:25:24.310" v="3224"/>
          <ac:cxnSpMkLst>
            <pc:docMk/>
            <pc:sldMk cId="3182393518" sldId="327"/>
            <ac:cxnSpMk id="4" creationId="{D537E937-35F3-F883-FEB8-EDB5370A6BDA}"/>
          </ac:cxnSpMkLst>
        </pc:cxnChg>
      </pc:sldChg>
      <pc:sldChg chg="addSp modSp new mod">
        <pc:chgData name="Bruce Large" userId="c94ab6c9dd87ea3c" providerId="LiveId" clId="{09FB01BB-A210-4301-A3E8-A9CAAA3C55DE}" dt="2023-12-18T13:18:07.079" v="4269" actId="1076"/>
        <pc:sldMkLst>
          <pc:docMk/>
          <pc:sldMk cId="1795298187" sldId="328"/>
        </pc:sldMkLst>
        <pc:spChg chg="add mod">
          <ac:chgData name="Bruce Large" userId="c94ab6c9dd87ea3c" providerId="LiveId" clId="{09FB01BB-A210-4301-A3E8-A9CAAA3C55DE}" dt="2023-12-18T13:18:01.153" v="4267" actId="12788"/>
          <ac:spMkLst>
            <pc:docMk/>
            <pc:sldMk cId="1795298187" sldId="328"/>
            <ac:spMk id="5" creationId="{4A63CC0C-89E1-8034-C910-91CE7B1588EB}"/>
          </ac:spMkLst>
        </pc:spChg>
        <pc:spChg chg="add mod">
          <ac:chgData name="Bruce Large" userId="c94ab6c9dd87ea3c" providerId="LiveId" clId="{09FB01BB-A210-4301-A3E8-A9CAAA3C55DE}" dt="2023-12-18T13:18:07.079" v="4269" actId="1076"/>
          <ac:spMkLst>
            <pc:docMk/>
            <pc:sldMk cId="1795298187" sldId="328"/>
            <ac:spMk id="7" creationId="{B223C3A9-539C-30BC-3113-35BFD8949525}"/>
          </ac:spMkLst>
        </pc:spChg>
        <pc:picChg chg="add mod modCrop">
          <ac:chgData name="Bruce Large" userId="c94ab6c9dd87ea3c" providerId="LiveId" clId="{09FB01BB-A210-4301-A3E8-A9CAAA3C55DE}" dt="2023-12-18T13:18:01.153" v="4267" actId="12788"/>
          <ac:picMkLst>
            <pc:docMk/>
            <pc:sldMk cId="1795298187" sldId="328"/>
            <ac:picMk id="3" creationId="{3CF6EDEE-E310-5201-86B4-09009B8775C4}"/>
          </ac:picMkLst>
        </pc:picChg>
        <pc:picChg chg="add mod">
          <ac:chgData name="Bruce Large" userId="c94ab6c9dd87ea3c" providerId="LiveId" clId="{09FB01BB-A210-4301-A3E8-A9CAAA3C55DE}" dt="2023-12-18T13:18:07.079" v="4269" actId="1076"/>
          <ac:picMkLst>
            <pc:docMk/>
            <pc:sldMk cId="1795298187" sldId="328"/>
            <ac:picMk id="9" creationId="{1D455454-F3E0-49EE-75C2-0971C85E506A}"/>
          </ac:picMkLst>
        </pc:picChg>
      </pc:sldChg>
      <pc:sldChg chg="delSp modSp add mod delAnim">
        <pc:chgData name="Bruce Large" userId="c94ab6c9dd87ea3c" providerId="LiveId" clId="{09FB01BB-A210-4301-A3E8-A9CAAA3C55DE}" dt="2023-12-18T13:04:58.661" v="3776" actId="1076"/>
        <pc:sldMkLst>
          <pc:docMk/>
          <pc:sldMk cId="542949488" sldId="329"/>
        </pc:sldMkLst>
        <pc:spChg chg="mod">
          <ac:chgData name="Bruce Large" userId="c94ab6c9dd87ea3c" providerId="LiveId" clId="{09FB01BB-A210-4301-A3E8-A9CAAA3C55DE}" dt="2023-12-18T13:04:54.598" v="3774" actId="20577"/>
          <ac:spMkLst>
            <pc:docMk/>
            <pc:sldMk cId="542949488" sldId="329"/>
            <ac:spMk id="2" creationId="{3721048D-F1CF-01FB-67FD-178A261FC8F9}"/>
          </ac:spMkLst>
        </pc:spChg>
        <pc:picChg chg="del">
          <ac:chgData name="Bruce Large" userId="c94ab6c9dd87ea3c" providerId="LiveId" clId="{09FB01BB-A210-4301-A3E8-A9CAAA3C55DE}" dt="2023-12-18T13:04:56.628" v="3775" actId="478"/>
          <ac:picMkLst>
            <pc:docMk/>
            <pc:sldMk cId="542949488" sldId="329"/>
            <ac:picMk id="7" creationId="{330220D7-32A8-070A-DFDE-BB1B1AB9D7CA}"/>
          </ac:picMkLst>
        </pc:picChg>
        <pc:picChg chg="mod">
          <ac:chgData name="Bruce Large" userId="c94ab6c9dd87ea3c" providerId="LiveId" clId="{09FB01BB-A210-4301-A3E8-A9CAAA3C55DE}" dt="2023-12-18T13:04:58.661" v="3776" actId="1076"/>
          <ac:picMkLst>
            <pc:docMk/>
            <pc:sldMk cId="542949488" sldId="329"/>
            <ac:picMk id="13" creationId="{280B8FE2-5F99-0117-0DB1-F111B3D81934}"/>
          </ac:picMkLst>
        </pc:picChg>
      </pc:sldChg>
      <pc:sldChg chg="delSp modSp add del mod">
        <pc:chgData name="Bruce Large" userId="c94ab6c9dd87ea3c" providerId="LiveId" clId="{09FB01BB-A210-4301-A3E8-A9CAAA3C55DE}" dt="2023-12-18T13:16:46.187" v="4257" actId="47"/>
        <pc:sldMkLst>
          <pc:docMk/>
          <pc:sldMk cId="3669463060" sldId="330"/>
        </pc:sldMkLst>
        <pc:spChg chg="mod">
          <ac:chgData name="Bruce Large" userId="c94ab6c9dd87ea3c" providerId="LiveId" clId="{09FB01BB-A210-4301-A3E8-A9CAAA3C55DE}" dt="2023-12-18T13:06:18.680" v="3995" actId="20577"/>
          <ac:spMkLst>
            <pc:docMk/>
            <pc:sldMk cId="3669463060" sldId="330"/>
            <ac:spMk id="2" creationId="{323697D2-07C2-D4CC-B35D-9375379152D1}"/>
          </ac:spMkLst>
        </pc:spChg>
        <pc:spChg chg="del">
          <ac:chgData name="Bruce Large" userId="c94ab6c9dd87ea3c" providerId="LiveId" clId="{09FB01BB-A210-4301-A3E8-A9CAAA3C55DE}" dt="2023-12-18T13:06:20.929" v="3996" actId="478"/>
          <ac:spMkLst>
            <pc:docMk/>
            <pc:sldMk cId="3669463060" sldId="330"/>
            <ac:spMk id="3" creationId="{C046C003-14EC-CED1-EB2F-32E26D14B9CA}"/>
          </ac:spMkLst>
        </pc:spChg>
        <pc:picChg chg="del">
          <ac:chgData name="Bruce Large" userId="c94ab6c9dd87ea3c" providerId="LiveId" clId="{09FB01BB-A210-4301-A3E8-A9CAAA3C55DE}" dt="2023-12-18T13:06:22.233" v="3997" actId="478"/>
          <ac:picMkLst>
            <pc:docMk/>
            <pc:sldMk cId="3669463060" sldId="330"/>
            <ac:picMk id="4" creationId="{405FDB3D-400A-DDBD-82F4-9859ED79C825}"/>
          </ac:picMkLst>
        </pc:picChg>
      </pc:sldChg>
      <pc:sldChg chg="addSp delSp modSp add mod ord modClrScheme chgLayout">
        <pc:chgData name="Bruce Large" userId="c94ab6c9dd87ea3c" providerId="LiveId" clId="{09FB01BB-A210-4301-A3E8-A9CAAA3C55DE}" dt="2023-12-18T13:21:48.167" v="4318" actId="113"/>
        <pc:sldMkLst>
          <pc:docMk/>
          <pc:sldMk cId="2612228945" sldId="331"/>
        </pc:sldMkLst>
        <pc:spChg chg="mod ord">
          <ac:chgData name="Bruce Large" userId="c94ab6c9dd87ea3c" providerId="LiveId" clId="{09FB01BB-A210-4301-A3E8-A9CAAA3C55DE}" dt="2023-12-18T13:13:08.802" v="4112" actId="700"/>
          <ac:spMkLst>
            <pc:docMk/>
            <pc:sldMk cId="2612228945" sldId="331"/>
            <ac:spMk id="2" creationId="{017D886B-067D-F4CC-E75C-1FF91A4216E5}"/>
          </ac:spMkLst>
        </pc:spChg>
        <pc:spChg chg="add del mod ord">
          <ac:chgData name="Bruce Large" userId="c94ab6c9dd87ea3c" providerId="LiveId" clId="{09FB01BB-A210-4301-A3E8-A9CAAA3C55DE}" dt="2023-12-18T13:19:56.883" v="4290" actId="27636"/>
          <ac:spMkLst>
            <pc:docMk/>
            <pc:sldMk cId="2612228945" sldId="331"/>
            <ac:spMk id="3" creationId="{961C9483-C008-FF49-7BF8-F1DA38DDF77B}"/>
          </ac:spMkLst>
        </pc:spChg>
        <pc:spChg chg="mod ord">
          <ac:chgData name="Bruce Large" userId="c94ab6c9dd87ea3c" providerId="LiveId" clId="{09FB01BB-A210-4301-A3E8-A9CAAA3C55DE}" dt="2023-12-18T13:13:08.802" v="4112" actId="700"/>
          <ac:spMkLst>
            <pc:docMk/>
            <pc:sldMk cId="2612228945" sldId="331"/>
            <ac:spMk id="4" creationId="{36D918B8-04B6-F525-6C9D-B14482D14F38}"/>
          </ac:spMkLst>
        </pc:spChg>
        <pc:spChg chg="del">
          <ac:chgData name="Bruce Large" userId="c94ab6c9dd87ea3c" providerId="LiveId" clId="{09FB01BB-A210-4301-A3E8-A9CAAA3C55DE}" dt="2023-12-18T13:15:11.950" v="4215" actId="478"/>
          <ac:spMkLst>
            <pc:docMk/>
            <pc:sldMk cId="2612228945" sldId="331"/>
            <ac:spMk id="5" creationId="{EF64D1D1-A15C-9EB9-1E5E-4EEC776AD874}"/>
          </ac:spMkLst>
        </pc:spChg>
        <pc:spChg chg="add del mod ord">
          <ac:chgData name="Bruce Large" userId="c94ab6c9dd87ea3c" providerId="LiveId" clId="{09FB01BB-A210-4301-A3E8-A9CAAA3C55DE}" dt="2023-12-18T13:13:08.802" v="4112" actId="700"/>
          <ac:spMkLst>
            <pc:docMk/>
            <pc:sldMk cId="2612228945" sldId="331"/>
            <ac:spMk id="6" creationId="{8F51D08A-038D-7A38-42FD-7E0250259C05}"/>
          </ac:spMkLst>
        </pc:spChg>
        <pc:spChg chg="add del mod ord">
          <ac:chgData name="Bruce Large" userId="c94ab6c9dd87ea3c" providerId="LiveId" clId="{09FB01BB-A210-4301-A3E8-A9CAAA3C55DE}" dt="2023-12-18T13:13:08.802" v="4112" actId="700"/>
          <ac:spMkLst>
            <pc:docMk/>
            <pc:sldMk cId="2612228945" sldId="331"/>
            <ac:spMk id="7" creationId="{0E7DEB3E-4E66-4E20-E9B0-876C1013A9B4}"/>
          </ac:spMkLst>
        </pc:spChg>
        <pc:spChg chg="add mod">
          <ac:chgData name="Bruce Large" userId="c94ab6c9dd87ea3c" providerId="LiveId" clId="{09FB01BB-A210-4301-A3E8-A9CAAA3C55DE}" dt="2023-12-18T13:13:22.627" v="4117" actId="571"/>
          <ac:spMkLst>
            <pc:docMk/>
            <pc:sldMk cId="2612228945" sldId="331"/>
            <ac:spMk id="8" creationId="{B4D15CC1-E008-9EA5-174A-27E10DAD6885}"/>
          </ac:spMkLst>
        </pc:spChg>
        <pc:spChg chg="add del mod">
          <ac:chgData name="Bruce Large" userId="c94ab6c9dd87ea3c" providerId="LiveId" clId="{09FB01BB-A210-4301-A3E8-A9CAAA3C55DE}" dt="2023-12-18T13:21:48.167" v="4318" actId="113"/>
          <ac:spMkLst>
            <pc:docMk/>
            <pc:sldMk cId="2612228945" sldId="331"/>
            <ac:spMk id="9" creationId="{15B9ADD9-E15D-FFC3-6888-80E4F17E5C8B}"/>
          </ac:spMkLst>
        </pc:spChg>
        <pc:spChg chg="add mod">
          <ac:chgData name="Bruce Large" userId="c94ab6c9dd87ea3c" providerId="LiveId" clId="{09FB01BB-A210-4301-A3E8-A9CAAA3C55DE}" dt="2023-12-18T13:15:09.756" v="4214" actId="207"/>
          <ac:spMkLst>
            <pc:docMk/>
            <pc:sldMk cId="2612228945" sldId="331"/>
            <ac:spMk id="10" creationId="{A38A6E27-3349-2355-867A-DEC7B26EA96E}"/>
          </ac:spMkLst>
        </pc:spChg>
      </pc:sldChg>
      <pc:sldChg chg="new del">
        <pc:chgData name="Bruce Large" userId="c94ab6c9dd87ea3c" providerId="LiveId" clId="{09FB01BB-A210-4301-A3E8-A9CAAA3C55DE}" dt="2023-12-18T13:13:12.553" v="4114" actId="680"/>
        <pc:sldMkLst>
          <pc:docMk/>
          <pc:sldMk cId="3880315558" sldId="332"/>
        </pc:sldMkLst>
      </pc:sldChg>
      <pc:sldMasterChg chg="modSp mod modSldLayout">
        <pc:chgData name="Bruce Large" userId="c94ab6c9dd87ea3c" providerId="LiveId" clId="{09FB01BB-A210-4301-A3E8-A9CAAA3C55DE}" dt="2023-12-08T11:36:28.754" v="700" actId="179"/>
        <pc:sldMasterMkLst>
          <pc:docMk/>
          <pc:sldMasterMk cId="2216014749" sldId="2147483660"/>
        </pc:sldMasterMkLst>
        <pc:spChg chg="mod">
          <ac:chgData name="Bruce Large" userId="c94ab6c9dd87ea3c" providerId="LiveId" clId="{09FB01BB-A210-4301-A3E8-A9CAAA3C55DE}" dt="2023-12-08T11:25:17.559" v="62" actId="1076"/>
          <ac:spMkLst>
            <pc:docMk/>
            <pc:sldMasterMk cId="2216014749" sldId="2147483660"/>
            <ac:spMk id="2" creationId="{00000000-0000-0000-0000-000000000000}"/>
          </ac:spMkLst>
        </pc:spChg>
        <pc:spChg chg="mod">
          <ac:chgData name="Bruce Large" userId="c94ab6c9dd87ea3c" providerId="LiveId" clId="{09FB01BB-A210-4301-A3E8-A9CAAA3C55DE}" dt="2023-12-08T11:25:24.434" v="64" actId="14100"/>
          <ac:spMkLst>
            <pc:docMk/>
            <pc:sldMasterMk cId="2216014749" sldId="2147483660"/>
            <ac:spMk id="3" creationId="{00000000-0000-0000-0000-000000000000}"/>
          </ac:spMkLst>
        </pc:spChg>
        <pc:cxnChg chg="mod">
          <ac:chgData name="Bruce Large" userId="c94ab6c9dd87ea3c" providerId="LiveId" clId="{09FB01BB-A210-4301-A3E8-A9CAAA3C55DE}" dt="2023-12-08T11:25:21.193" v="63" actId="1076"/>
          <ac:cxnSpMkLst>
            <pc:docMk/>
            <pc:sldMasterMk cId="2216014749" sldId="2147483660"/>
            <ac:cxnSpMk id="10" creationId="{C5025DAC-8B93-4160-B017-3A274A5828C0}"/>
          </ac:cxnSpMkLst>
        </pc:cxnChg>
        <pc:sldLayoutChg chg="modSp mod">
          <pc:chgData name="Bruce Large" userId="c94ab6c9dd87ea3c" providerId="LiveId" clId="{09FB01BB-A210-4301-A3E8-A9CAAA3C55DE}" dt="2023-12-08T11:36:28.754" v="700" actId="179"/>
          <pc:sldLayoutMkLst>
            <pc:docMk/>
            <pc:sldMasterMk cId="2216014749" sldId="2147483660"/>
            <pc:sldLayoutMk cId="801302048" sldId="2147483668"/>
          </pc:sldLayoutMkLst>
          <pc:spChg chg="mod">
            <ac:chgData name="Bruce Large" userId="c94ab6c9dd87ea3c" providerId="LiveId" clId="{09FB01BB-A210-4301-A3E8-A9CAAA3C55DE}" dt="2023-12-08T11:34:29.308" v="633" actId="14100"/>
            <ac:spMkLst>
              <pc:docMk/>
              <pc:sldMasterMk cId="2216014749" sldId="2147483660"/>
              <pc:sldLayoutMk cId="801302048" sldId="2147483668"/>
              <ac:spMk id="2" creationId="{00000000-0000-0000-0000-000000000000}"/>
            </ac:spMkLst>
          </pc:spChg>
          <pc:spChg chg="mod">
            <ac:chgData name="Bruce Large" userId="c94ab6c9dd87ea3c" providerId="LiveId" clId="{09FB01BB-A210-4301-A3E8-A9CAAA3C55DE}" dt="2023-12-08T11:36:28.754" v="700" actId="179"/>
            <ac:spMkLst>
              <pc:docMk/>
              <pc:sldMasterMk cId="2216014749" sldId="2147483660"/>
              <pc:sldLayoutMk cId="801302048" sldId="2147483668"/>
              <ac:spMk id="3" creationId="{00000000-0000-0000-0000-000000000000}"/>
            </ac:spMkLst>
          </pc:spChg>
          <pc:spChg chg="mod">
            <ac:chgData name="Bruce Large" userId="c94ab6c9dd87ea3c" providerId="LiveId" clId="{09FB01BB-A210-4301-A3E8-A9CAAA3C55DE}" dt="2023-12-08T11:34:32.527" v="634" actId="14100"/>
            <ac:spMkLst>
              <pc:docMk/>
              <pc:sldMasterMk cId="2216014749" sldId="2147483660"/>
              <pc:sldLayoutMk cId="801302048" sldId="2147483668"/>
              <ac:spMk id="4" creationId="{00000000-0000-0000-0000-000000000000}"/>
            </ac:spMkLst>
          </pc:spChg>
          <pc:spChg chg="mod">
            <ac:chgData name="Bruce Large" userId="c94ab6c9dd87ea3c" providerId="LiveId" clId="{09FB01BB-A210-4301-A3E8-A9CAAA3C55DE}" dt="2023-12-08T11:34:26.663" v="632" actId="14100"/>
            <ac:spMkLst>
              <pc:docMk/>
              <pc:sldMasterMk cId="2216014749" sldId="2147483660"/>
              <pc:sldLayoutMk cId="801302048" sldId="2147483668"/>
              <ac:spMk id="8" creationId="{16D90D66-BCB9-4229-A829-628874352AC0}"/>
            </ac:spMkLst>
          </pc:spChg>
        </pc:sldLayoutChg>
        <pc:sldLayoutChg chg="modSp mod">
          <pc:chgData name="Bruce Large" userId="c94ab6c9dd87ea3c" providerId="LiveId" clId="{09FB01BB-A210-4301-A3E8-A9CAAA3C55DE}" dt="2023-12-08T11:25:09.608" v="61" actId="1076"/>
          <pc:sldLayoutMkLst>
            <pc:docMk/>
            <pc:sldMasterMk cId="2216014749" sldId="2147483660"/>
            <pc:sldLayoutMk cId="518665386" sldId="2147483670"/>
          </pc:sldLayoutMkLst>
          <pc:spChg chg="mod">
            <ac:chgData name="Bruce Large" userId="c94ab6c9dd87ea3c" providerId="LiveId" clId="{09FB01BB-A210-4301-A3E8-A9CAAA3C55DE}" dt="2023-12-08T11:25:09.608" v="61" actId="1076"/>
            <ac:spMkLst>
              <pc:docMk/>
              <pc:sldMasterMk cId="2216014749" sldId="2147483660"/>
              <pc:sldLayoutMk cId="518665386" sldId="2147483670"/>
              <ac:spMk id="2" creationId="{118E551B-AC03-CEBF-9339-CE50BC1C6F1B}"/>
            </ac:spMkLst>
          </pc:spChg>
          <pc:spChg chg="mod">
            <ac:chgData name="Bruce Large" userId="c94ab6c9dd87ea3c" providerId="LiveId" clId="{09FB01BB-A210-4301-A3E8-A9CAAA3C55DE}" dt="2023-12-08T11:22:55.952" v="37" actId="179"/>
            <ac:spMkLst>
              <pc:docMk/>
              <pc:sldMasterMk cId="2216014749" sldId="2147483660"/>
              <pc:sldLayoutMk cId="518665386" sldId="2147483670"/>
              <ac:spMk id="3" creationId="{21136347-AEB2-F352-157F-3622137C937E}"/>
            </ac:spMkLst>
          </pc:spChg>
        </pc:sldLayoutChg>
        <pc:sldLayoutChg chg="addSp delSp mod">
          <pc:chgData name="Bruce Large" userId="c94ab6c9dd87ea3c" providerId="LiveId" clId="{09FB01BB-A210-4301-A3E8-A9CAAA3C55DE}" dt="2023-12-08T11:34:02.485" v="631" actId="478"/>
          <pc:sldLayoutMkLst>
            <pc:docMk/>
            <pc:sldMasterMk cId="2216014749" sldId="2147483660"/>
            <pc:sldLayoutMk cId="2352060376" sldId="2147483671"/>
          </pc:sldLayoutMkLst>
          <pc:spChg chg="add del">
            <ac:chgData name="Bruce Large" userId="c94ab6c9dd87ea3c" providerId="LiveId" clId="{09FB01BB-A210-4301-A3E8-A9CAAA3C55DE}" dt="2023-12-08T11:34:02.485" v="631" actId="478"/>
            <ac:spMkLst>
              <pc:docMk/>
              <pc:sldMasterMk cId="2216014749" sldId="2147483660"/>
              <pc:sldLayoutMk cId="2352060376" sldId="2147483671"/>
              <ac:spMk id="2" creationId="{00000000-0000-0000-0000-000000000000}"/>
            </ac:spMkLst>
          </pc:spChg>
        </pc:sldLayoutChg>
      </pc:sldMasterChg>
    </pc:docChg>
  </pc:docChgLst>
  <pc:docChgLst>
    <pc:chgData name="Bruce Large" userId="c94ab6c9dd87ea3c" providerId="LiveId" clId="{EB055DC1-70A9-4274-BBDE-1F3ABEA5B3ED}"/>
    <pc:docChg chg="undo custSel delSld modSld modSection">
      <pc:chgData name="Bruce Large" userId="c94ab6c9dd87ea3c" providerId="LiveId" clId="{EB055DC1-70A9-4274-BBDE-1F3ABEA5B3ED}" dt="2024-02-03T10:48:07.587" v="59" actId="2696"/>
      <pc:docMkLst>
        <pc:docMk/>
      </pc:docMkLst>
      <pc:sldChg chg="del">
        <pc:chgData name="Bruce Large" userId="c94ab6c9dd87ea3c" providerId="LiveId" clId="{EB055DC1-70A9-4274-BBDE-1F3ABEA5B3ED}" dt="2024-02-03T10:48:07.587" v="59" actId="2696"/>
        <pc:sldMkLst>
          <pc:docMk/>
          <pc:sldMk cId="3967340569" sldId="316"/>
        </pc:sldMkLst>
      </pc:sldChg>
      <pc:sldChg chg="addSp modSp mod">
        <pc:chgData name="Bruce Large" userId="c94ab6c9dd87ea3c" providerId="LiveId" clId="{EB055DC1-70A9-4274-BBDE-1F3ABEA5B3ED}" dt="2024-02-03T10:47:29.651" v="54" actId="20577"/>
        <pc:sldMkLst>
          <pc:docMk/>
          <pc:sldMk cId="2542121494" sldId="322"/>
        </pc:sldMkLst>
        <pc:spChg chg="add mod">
          <ac:chgData name="Bruce Large" userId="c94ab6c9dd87ea3c" providerId="LiveId" clId="{EB055DC1-70A9-4274-BBDE-1F3ABEA5B3ED}" dt="2024-02-03T10:47:29.651" v="54" actId="20577"/>
          <ac:spMkLst>
            <pc:docMk/>
            <pc:sldMk cId="2542121494" sldId="322"/>
            <ac:spMk id="5" creationId="{EC3280D8-3BAC-805C-5D5B-34B4915A8A3E}"/>
          </ac:spMkLst>
        </pc:spChg>
      </pc:sldChg>
      <pc:sldChg chg="addSp delSp modSp mod">
        <pc:chgData name="Bruce Large" userId="c94ab6c9dd87ea3c" providerId="LiveId" clId="{EB055DC1-70A9-4274-BBDE-1F3ABEA5B3ED}" dt="2024-02-03T10:46:55.078" v="48" actId="20577"/>
        <pc:sldMkLst>
          <pc:docMk/>
          <pc:sldMk cId="3317404567" sldId="323"/>
        </pc:sldMkLst>
        <pc:spChg chg="del">
          <ac:chgData name="Bruce Large" userId="c94ab6c9dd87ea3c" providerId="LiveId" clId="{EB055DC1-70A9-4274-BBDE-1F3ABEA5B3ED}" dt="2024-02-03T10:46:08.937" v="0" actId="478"/>
          <ac:spMkLst>
            <pc:docMk/>
            <pc:sldMk cId="3317404567" sldId="323"/>
            <ac:spMk id="5" creationId="{B843BDBB-C7B3-786B-D70E-17DC974BE4FD}"/>
          </ac:spMkLst>
        </pc:spChg>
        <pc:spChg chg="add mod">
          <ac:chgData name="Bruce Large" userId="c94ab6c9dd87ea3c" providerId="LiveId" clId="{EB055DC1-70A9-4274-BBDE-1F3ABEA5B3ED}" dt="2024-02-03T10:46:55.078" v="48" actId="20577"/>
          <ac:spMkLst>
            <pc:docMk/>
            <pc:sldMk cId="3317404567" sldId="323"/>
            <ac:spMk id="8" creationId="{F07BD799-9E02-EDE8-D471-1A16E17E3844}"/>
          </ac:spMkLst>
        </pc:spChg>
        <pc:picChg chg="del">
          <ac:chgData name="Bruce Large" userId="c94ab6c9dd87ea3c" providerId="LiveId" clId="{EB055DC1-70A9-4274-BBDE-1F3ABEA5B3ED}" dt="2024-02-03T10:46:11.531" v="1" actId="478"/>
          <ac:picMkLst>
            <pc:docMk/>
            <pc:sldMk cId="3317404567" sldId="323"/>
            <ac:picMk id="6" creationId="{02092B1E-5E88-83AE-E452-93CBB30D579F}"/>
          </ac:picMkLst>
        </pc:picChg>
      </pc:sldChg>
      <pc:sldChg chg="del">
        <pc:chgData name="Bruce Large" userId="c94ab6c9dd87ea3c" providerId="LiveId" clId="{EB055DC1-70A9-4274-BBDE-1F3ABEA5B3ED}" dt="2024-02-03T10:47:13.780" v="50" actId="2696"/>
        <pc:sldMkLst>
          <pc:docMk/>
          <pc:sldMk cId="776719484" sldId="324"/>
        </pc:sldMkLst>
      </pc:sldChg>
      <pc:sldChg chg="addSp modSp mod">
        <pc:chgData name="Bruce Large" userId="c94ab6c9dd87ea3c" providerId="LiveId" clId="{EB055DC1-70A9-4274-BBDE-1F3ABEA5B3ED}" dt="2024-02-03T10:47:35.316" v="58" actId="20577"/>
        <pc:sldMkLst>
          <pc:docMk/>
          <pc:sldMk cId="3020187418" sldId="325"/>
        </pc:sldMkLst>
        <pc:spChg chg="add mod">
          <ac:chgData name="Bruce Large" userId="c94ab6c9dd87ea3c" providerId="LiveId" clId="{EB055DC1-70A9-4274-BBDE-1F3ABEA5B3ED}" dt="2024-02-03T10:47:35.316" v="58" actId="20577"/>
          <ac:spMkLst>
            <pc:docMk/>
            <pc:sldMk cId="3020187418" sldId="325"/>
            <ac:spMk id="6" creationId="{9C430B9F-CC16-F345-E617-A019289C6109}"/>
          </ac:spMkLst>
        </pc:spChg>
      </pc:sldChg>
      <pc:sldChg chg="addSp modSp">
        <pc:chgData name="Bruce Large" userId="c94ab6c9dd87ea3c" providerId="LiveId" clId="{EB055DC1-70A9-4274-BBDE-1F3ABEA5B3ED}" dt="2024-02-03T10:47:07.582" v="49"/>
        <pc:sldMkLst>
          <pc:docMk/>
          <pc:sldMk cId="542949488" sldId="329"/>
        </pc:sldMkLst>
        <pc:spChg chg="add mod">
          <ac:chgData name="Bruce Large" userId="c94ab6c9dd87ea3c" providerId="LiveId" clId="{EB055DC1-70A9-4274-BBDE-1F3ABEA5B3ED}" dt="2024-02-03T10:47:07.582" v="49"/>
          <ac:spMkLst>
            <pc:docMk/>
            <pc:sldMk cId="542949488" sldId="329"/>
            <ac:spMk id="4" creationId="{5F254CDA-C016-BE41-5328-2FC0A9AD996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FD0A48-6FE2-D20B-319D-9A58A30DC0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E7C866D9-3EC4-3DA7-4774-B1B24E93B5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C384D7-CB2A-463B-8B46-E22AC3C5168F}" type="datetimeFigureOut">
              <a:rPr lang="en-AU" smtClean="0"/>
              <a:t>3/02/2024</a:t>
            </a:fld>
            <a:endParaRPr lang="en-AU"/>
          </a:p>
        </p:txBody>
      </p:sp>
      <p:sp>
        <p:nvSpPr>
          <p:cNvPr id="4" name="Footer Placeholder 3">
            <a:extLst>
              <a:ext uri="{FF2B5EF4-FFF2-40B4-BE49-F238E27FC236}">
                <a16:creationId xmlns:a16="http://schemas.microsoft.com/office/drawing/2014/main" id="{3A14BA1E-2F7C-7860-29B8-F191D8AF6F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7EF727E2-E9E7-AB00-8549-2EF36232526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6F8BEF-B388-4455-BD2F-C3E275F5F911}" type="slidenum">
              <a:rPr lang="en-AU" smtClean="0"/>
              <a:t>‹#›</a:t>
            </a:fld>
            <a:endParaRPr lang="en-AU"/>
          </a:p>
        </p:txBody>
      </p:sp>
    </p:spTree>
    <p:extLst>
      <p:ext uri="{BB962C8B-B14F-4D97-AF65-F5344CB8AC3E}">
        <p14:creationId xmlns:p14="http://schemas.microsoft.com/office/powerpoint/2010/main" val="34363743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D672A-97CD-4BC5-8D09-574304675074}" type="datetimeFigureOut">
              <a:rPr lang="en-AU" smtClean="0"/>
              <a:t>3/02/2024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1A486-A306-4871-9028-8D8AC0FBEA6D}" type="slidenum">
              <a:rPr lang="en-AU" smtClean="0"/>
              <a:t>‹#›</a:t>
            </a:fld>
            <a:endParaRPr lang="en-AU"/>
          </a:p>
        </p:txBody>
      </p:sp>
    </p:spTree>
    <p:extLst>
      <p:ext uri="{BB962C8B-B14F-4D97-AF65-F5344CB8AC3E}">
        <p14:creationId xmlns:p14="http://schemas.microsoft.com/office/powerpoint/2010/main" val="362605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Category &gt; (Element or Element Group)</a:t>
            </a:r>
          </a:p>
        </p:txBody>
      </p:sp>
      <p:sp>
        <p:nvSpPr>
          <p:cNvPr id="4" name="Slide Number Placeholder 3"/>
          <p:cNvSpPr>
            <a:spLocks noGrp="1"/>
          </p:cNvSpPr>
          <p:nvPr>
            <p:ph type="sldNum" sz="quarter" idx="5"/>
          </p:nvPr>
        </p:nvSpPr>
        <p:spPr/>
        <p:txBody>
          <a:bodyPr/>
          <a:lstStyle/>
          <a:p>
            <a:fld id="{8851A486-A306-4871-9028-8D8AC0FBEA6D}" type="slidenum">
              <a:rPr lang="en-AU" smtClean="0"/>
              <a:t>10</a:t>
            </a:fld>
            <a:endParaRPr lang="en-AU"/>
          </a:p>
        </p:txBody>
      </p:sp>
    </p:spTree>
    <p:extLst>
      <p:ext uri="{BB962C8B-B14F-4D97-AF65-F5344CB8AC3E}">
        <p14:creationId xmlns:p14="http://schemas.microsoft.com/office/powerpoint/2010/main" val="2804574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EEC341B7-8B6F-4B31-AC73-BABE14D4ABCD}" type="datetime1">
              <a:rPr lang="en-AU" smtClean="0"/>
              <a:t>3/02/2024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A447603-433F-483B-8407-EDDF719EE482}" type="datetime1">
              <a:rPr lang="en-AU" smtClean="0"/>
              <a:t>3/02/2024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551B-AC03-CEBF-9339-CE50BC1C6F1B}"/>
              </a:ext>
            </a:extLst>
          </p:cNvPr>
          <p:cNvSpPr>
            <a:spLocks noGrp="1"/>
          </p:cNvSpPr>
          <p:nvPr>
            <p:ph type="title"/>
          </p:nvPr>
        </p:nvSpPr>
        <p:spPr>
          <a:xfrm>
            <a:off x="553453" y="146395"/>
            <a:ext cx="11273589" cy="796239"/>
          </a:xfrm>
        </p:spPr>
        <p:txBody>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21136347-AEB2-F352-157F-3622137C937E}"/>
              </a:ext>
            </a:extLst>
          </p:cNvPr>
          <p:cNvSpPr>
            <a:spLocks noGrp="1"/>
          </p:cNvSpPr>
          <p:nvPr>
            <p:ph type="body" idx="1"/>
          </p:nvPr>
        </p:nvSpPr>
        <p:spPr/>
        <p:txBody>
          <a:bodyPr/>
          <a:lstStyle>
            <a:lvl1pPr marL="268288" indent="-268288">
              <a:buClrTx/>
              <a:buFont typeface="Courier New" panose="02070309020205020404" pitchFamily="49" charset="0"/>
              <a:buChar char="o"/>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A578A849-F686-45F0-9E6E-7B42BB78E58E}"/>
              </a:ext>
            </a:extLst>
          </p:cNvPr>
          <p:cNvSpPr>
            <a:spLocks noGrp="1"/>
          </p:cNvSpPr>
          <p:nvPr>
            <p:ph type="dt" sz="half" idx="10"/>
          </p:nvPr>
        </p:nvSpPr>
        <p:spPr/>
        <p:txBody>
          <a:bodyPr/>
          <a:lstStyle/>
          <a:p>
            <a:fld id="{5393FA59-F8BE-43A8-959F-B297B99CEFA9}" type="datetime1">
              <a:rPr lang="en-AU" smtClean="0"/>
              <a:t>3/02/2024</a:t>
            </a:fld>
            <a:endParaRPr lang="en-AU"/>
          </a:p>
        </p:txBody>
      </p:sp>
      <p:sp>
        <p:nvSpPr>
          <p:cNvPr id="5" name="Footer Placeholder 4">
            <a:extLst>
              <a:ext uri="{FF2B5EF4-FFF2-40B4-BE49-F238E27FC236}">
                <a16:creationId xmlns:a16="http://schemas.microsoft.com/office/drawing/2014/main" id="{D4D57DC9-FFD8-D238-053F-302402A6DD1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0B56872-B1A3-7260-5BD6-F1B49B64CCF4}"/>
              </a:ext>
            </a:extLst>
          </p:cNvPr>
          <p:cNvSpPr>
            <a:spLocks noGrp="1"/>
          </p:cNvSpPr>
          <p:nvPr>
            <p:ph type="sldNum" sz="quarter" idx="12"/>
          </p:nvPr>
        </p:nvSpPr>
        <p:spPr/>
        <p:txBody>
          <a:bodyPr/>
          <a:lstStyle/>
          <a:p>
            <a:fld id="{72ED58A7-85C6-405F-973F-CB31B307446A}" type="slidenum">
              <a:rPr lang="en-AU" smtClean="0"/>
              <a:t>‹#›</a:t>
            </a:fld>
            <a:endParaRPr lang="en-AU"/>
          </a:p>
        </p:txBody>
      </p:sp>
    </p:spTree>
    <p:extLst>
      <p:ext uri="{BB962C8B-B14F-4D97-AF65-F5344CB8AC3E}">
        <p14:creationId xmlns:p14="http://schemas.microsoft.com/office/powerpoint/2010/main" val="518665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9A9FA248-FC2F-4BC3-97BB-166AFAC5C25C}" type="datetime1">
              <a:rPr lang="en-AU" smtClean="0"/>
              <a:t>3/02/2024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2060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E9135156-5A42-4DE6-96AA-696F5AC19FAE}" type="datetime1">
              <a:rPr lang="en-AU" smtClean="0"/>
              <a:t>3/02/2024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F4D17208-CCF8-4207-A54A-FFC477E2E60E}" type="datetime1">
              <a:rPr lang="en-AU" smtClean="0"/>
              <a:t>3/02/2024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89F66C05-A5BD-4F8A-BE97-497313E8FE35}" type="datetime1">
              <a:rPr lang="en-AU" smtClean="0"/>
              <a:t>3/02/2024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26D62E22-4FEA-4D9B-BBBB-C200DBD131AA}" type="datetime1">
              <a:rPr lang="en-AU" smtClean="0"/>
              <a:t>3/02/2024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5C907137-23F6-4250-9AE9-5B78912E7E21}" type="datetime1">
              <a:rPr lang="en-AU" smtClean="0"/>
              <a:t>3/02/2024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215DB805-8018-4C15-B74E-C68886ACAC3E}" type="datetime1">
              <a:rPr lang="en-AU" smtClean="0"/>
              <a:t>3/02/2024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3096752"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7" y="786383"/>
            <a:ext cx="2337478"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25952" y="812799"/>
            <a:ext cx="7961376" cy="5294757"/>
          </a:xfrm>
        </p:spPr>
        <p:txBody>
          <a:bodyPr/>
          <a:lstStyle>
            <a:lvl1pPr marL="176213" indent="-176213">
              <a:buClrTx/>
              <a:buFont typeface="Courier New" panose="02070309020205020404" pitchFamily="49" charset="0"/>
              <a:buChar char="o"/>
              <a:defRPr/>
            </a:lvl1pPr>
            <a:lvl4pPr>
              <a:spcAft>
                <a:spcPts val="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43466" y="3043050"/>
            <a:ext cx="2337478"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AEF4FBD2-5957-4A97-86B1-4B54EA5D7C14}" type="datetime1">
              <a:rPr lang="en-AU" smtClean="0"/>
              <a:t>3/02/2024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53453" y="108660"/>
            <a:ext cx="11273589" cy="79623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53453" y="1078869"/>
            <a:ext cx="11273589" cy="51751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5AA9880A-616E-4277-BB88-D52726C9E31D}" type="datetime1">
              <a:rPr lang="en-AU" smtClean="0"/>
              <a:t>3/02/2024</a:t>
            </a:fld>
            <a:endParaRPr lang="en-US" dirty="0"/>
          </a:p>
        </p:txBody>
      </p:sp>
      <p:sp>
        <p:nvSpPr>
          <p:cNvPr id="5" name="Footer Placeholder 4"/>
          <p:cNvSpPr>
            <a:spLocks noGrp="1"/>
          </p:cNvSpPr>
          <p:nvPr>
            <p:ph type="ftr" sz="quarter" idx="3"/>
          </p:nvPr>
        </p:nvSpPr>
        <p:spPr>
          <a:xfrm>
            <a:off x="553453" y="6446838"/>
            <a:ext cx="7362088"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991883"/>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gca.isa.org/hubfs/ISAGCA%20Quick%20Start%20Guide%20FINAL.pdf" TargetMode="External"/><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hyperlink" Target="https://www.isa.org/membership"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s://www.sans.org/white-papers/39990/" TargetMode="External"/><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hyperlink" Target="https://www.isa.org/certification/certificate-programs/isa-iec-62443-cybersecurity-certificate-program"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hyperlink" Target="https://www.amazon.com.au/Implementing-IEC-62443-Pragmatic-Cybersecurity/dp/1934977179" TargetMode="Externa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Autofit/>
          </a:bodyPr>
          <a:lstStyle/>
          <a:p>
            <a:r>
              <a:rPr lang="en-US" sz="5400" dirty="0"/>
              <a:t>A Practical Application of the ISA/IEC 62443 Standard Series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sz="2000" dirty="0"/>
              <a:t>IoT SCADA Hackers Australia December 2023</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30E708A-3A2D-D4BA-EE6C-C50704296D5F}"/>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79F57-5EF1-DF1D-2EE7-14F28FE827EF}"/>
              </a:ext>
            </a:extLst>
          </p:cNvPr>
          <p:cNvSpPr>
            <a:spLocks noGrp="1"/>
          </p:cNvSpPr>
          <p:nvPr>
            <p:ph type="title"/>
          </p:nvPr>
        </p:nvSpPr>
        <p:spPr/>
        <p:txBody>
          <a:bodyPr/>
          <a:lstStyle/>
          <a:p>
            <a:r>
              <a:rPr lang="en-US"/>
              <a:t>Overview of CSMS Elements</a:t>
            </a:r>
          </a:p>
        </p:txBody>
      </p:sp>
      <p:pic>
        <p:nvPicPr>
          <p:cNvPr id="5" name="Picture 4">
            <a:extLst>
              <a:ext uri="{FF2B5EF4-FFF2-40B4-BE49-F238E27FC236}">
                <a16:creationId xmlns:a16="http://schemas.microsoft.com/office/drawing/2014/main" id="{75A93AC3-5501-6D32-03D4-BEEEFA1D34C9}"/>
              </a:ext>
            </a:extLst>
          </p:cNvPr>
          <p:cNvPicPr>
            <a:picLocks noChangeAspect="1"/>
          </p:cNvPicPr>
          <p:nvPr/>
        </p:nvPicPr>
        <p:blipFill rotWithShape="1">
          <a:blip r:embed="rId3"/>
          <a:srcRect t="17931" b="21058"/>
          <a:stretch/>
        </p:blipFill>
        <p:spPr>
          <a:xfrm>
            <a:off x="3806306" y="2005584"/>
            <a:ext cx="4289182" cy="3236976"/>
          </a:xfrm>
          <a:prstGeom prst="rect">
            <a:avLst/>
          </a:prstGeom>
        </p:spPr>
      </p:pic>
      <p:pic>
        <p:nvPicPr>
          <p:cNvPr id="6" name="Picture 5">
            <a:extLst>
              <a:ext uri="{FF2B5EF4-FFF2-40B4-BE49-F238E27FC236}">
                <a16:creationId xmlns:a16="http://schemas.microsoft.com/office/drawing/2014/main" id="{1406A3F4-D04D-D111-6F25-122908ABD4F4}"/>
              </a:ext>
            </a:extLst>
          </p:cNvPr>
          <p:cNvPicPr>
            <a:picLocks noChangeAspect="1"/>
          </p:cNvPicPr>
          <p:nvPr/>
        </p:nvPicPr>
        <p:blipFill rotWithShape="1">
          <a:blip r:embed="rId3"/>
          <a:srcRect b="82069"/>
          <a:stretch/>
        </p:blipFill>
        <p:spPr>
          <a:xfrm>
            <a:off x="3806306" y="1054246"/>
            <a:ext cx="4289182" cy="951338"/>
          </a:xfrm>
          <a:prstGeom prst="rect">
            <a:avLst/>
          </a:prstGeom>
        </p:spPr>
      </p:pic>
      <p:pic>
        <p:nvPicPr>
          <p:cNvPr id="7" name="Picture 6">
            <a:extLst>
              <a:ext uri="{FF2B5EF4-FFF2-40B4-BE49-F238E27FC236}">
                <a16:creationId xmlns:a16="http://schemas.microsoft.com/office/drawing/2014/main" id="{A6CA9B0A-CA11-2A4E-1169-DA8879549AA6}"/>
              </a:ext>
            </a:extLst>
          </p:cNvPr>
          <p:cNvPicPr>
            <a:picLocks noChangeAspect="1"/>
          </p:cNvPicPr>
          <p:nvPr/>
        </p:nvPicPr>
        <p:blipFill rotWithShape="1">
          <a:blip r:embed="rId3"/>
          <a:srcRect t="78942"/>
          <a:stretch/>
        </p:blipFill>
        <p:spPr>
          <a:xfrm>
            <a:off x="3806306" y="5242560"/>
            <a:ext cx="4289182" cy="1117262"/>
          </a:xfrm>
          <a:prstGeom prst="rect">
            <a:avLst/>
          </a:prstGeom>
        </p:spPr>
      </p:pic>
      <p:sp>
        <p:nvSpPr>
          <p:cNvPr id="10" name="TextBox 9">
            <a:extLst>
              <a:ext uri="{FF2B5EF4-FFF2-40B4-BE49-F238E27FC236}">
                <a16:creationId xmlns:a16="http://schemas.microsoft.com/office/drawing/2014/main" id="{B3F0C8D7-9B22-2C8A-CCA3-11FB5508AC13}"/>
              </a:ext>
            </a:extLst>
          </p:cNvPr>
          <p:cNvSpPr txBox="1"/>
          <p:nvPr/>
        </p:nvSpPr>
        <p:spPr>
          <a:xfrm>
            <a:off x="60960" y="6439900"/>
            <a:ext cx="6370320" cy="369332"/>
          </a:xfrm>
          <a:prstGeom prst="rect">
            <a:avLst/>
          </a:prstGeom>
          <a:noFill/>
        </p:spPr>
        <p:txBody>
          <a:bodyPr wrap="square" rtlCol="0">
            <a:spAutoFit/>
          </a:bodyPr>
          <a:lstStyle/>
          <a:p>
            <a:r>
              <a:rPr lang="en-US" b="1" dirty="0">
                <a:solidFill>
                  <a:schemeClr val="bg1"/>
                </a:solidFill>
              </a:rPr>
              <a:t>Ref – Part 2-1</a:t>
            </a:r>
            <a:endParaRPr lang="en-AU" b="1" dirty="0">
              <a:solidFill>
                <a:schemeClr val="bg1"/>
              </a:solidFill>
            </a:endParaRPr>
          </a:p>
        </p:txBody>
      </p:sp>
      <p:sp>
        <p:nvSpPr>
          <p:cNvPr id="3" name="Slide Number Placeholder 2">
            <a:extLst>
              <a:ext uri="{FF2B5EF4-FFF2-40B4-BE49-F238E27FC236}">
                <a16:creationId xmlns:a16="http://schemas.microsoft.com/office/drawing/2014/main" id="{C9882B42-F3CB-229D-812B-D7121FDC23BE}"/>
              </a:ext>
            </a:extLst>
          </p:cNvPr>
          <p:cNvSpPr>
            <a:spLocks noGrp="1"/>
          </p:cNvSpPr>
          <p:nvPr>
            <p:ph type="sldNum" sz="quarter" idx="12"/>
          </p:nvPr>
        </p:nvSpPr>
        <p:spPr/>
        <p:txBody>
          <a:bodyPr/>
          <a:lstStyle/>
          <a:p>
            <a:fld id="{72ED58A7-85C6-405F-973F-CB31B307446A}" type="slidenum">
              <a:rPr lang="en-AU" smtClean="0"/>
              <a:t>10</a:t>
            </a:fld>
            <a:endParaRPr lang="en-AU"/>
          </a:p>
        </p:txBody>
      </p:sp>
    </p:spTree>
    <p:extLst>
      <p:ext uri="{BB962C8B-B14F-4D97-AF65-F5344CB8AC3E}">
        <p14:creationId xmlns:p14="http://schemas.microsoft.com/office/powerpoint/2010/main" val="387180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8059-6B8C-20AC-ECC2-50A27C054C4C}"/>
              </a:ext>
            </a:extLst>
          </p:cNvPr>
          <p:cNvSpPr>
            <a:spLocks noGrp="1"/>
          </p:cNvSpPr>
          <p:nvPr>
            <p:ph type="title"/>
          </p:nvPr>
        </p:nvSpPr>
        <p:spPr/>
        <p:txBody>
          <a:bodyPr/>
          <a:lstStyle/>
          <a:p>
            <a:r>
              <a:rPr lang="en-US" dirty="0"/>
              <a:t>Process to Develop CSMS (Annex B)</a:t>
            </a:r>
          </a:p>
        </p:txBody>
      </p:sp>
      <p:sp>
        <p:nvSpPr>
          <p:cNvPr id="4" name="Rectangle 3">
            <a:extLst>
              <a:ext uri="{FF2B5EF4-FFF2-40B4-BE49-F238E27FC236}">
                <a16:creationId xmlns:a16="http://schemas.microsoft.com/office/drawing/2014/main" id="{5E1E55FD-6CB8-7D5D-7CE5-5C19CE383CAB}"/>
              </a:ext>
            </a:extLst>
          </p:cNvPr>
          <p:cNvSpPr/>
          <p:nvPr/>
        </p:nvSpPr>
        <p:spPr>
          <a:xfrm>
            <a:off x="1507853" y="2508116"/>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600" dirty="0"/>
              <a:t>Initiate CSMS Program</a:t>
            </a:r>
          </a:p>
        </p:txBody>
      </p:sp>
      <p:sp>
        <p:nvSpPr>
          <p:cNvPr id="6" name="Rectangle 5">
            <a:extLst>
              <a:ext uri="{FF2B5EF4-FFF2-40B4-BE49-F238E27FC236}">
                <a16:creationId xmlns:a16="http://schemas.microsoft.com/office/drawing/2014/main" id="{F3A24685-C601-089B-DF6A-6E7DB5D1F9AC}"/>
              </a:ext>
            </a:extLst>
          </p:cNvPr>
          <p:cNvSpPr/>
          <p:nvPr/>
        </p:nvSpPr>
        <p:spPr>
          <a:xfrm>
            <a:off x="3784125" y="2508115"/>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dirty="0"/>
              <a:t>High-Level Risk Assessment</a:t>
            </a:r>
          </a:p>
        </p:txBody>
      </p:sp>
      <p:sp>
        <p:nvSpPr>
          <p:cNvPr id="7" name="Rectangle 6">
            <a:extLst>
              <a:ext uri="{FF2B5EF4-FFF2-40B4-BE49-F238E27FC236}">
                <a16:creationId xmlns:a16="http://schemas.microsoft.com/office/drawing/2014/main" id="{DD1273A5-E6A9-1505-5F8A-58FBB4E4E79C}"/>
              </a:ext>
            </a:extLst>
          </p:cNvPr>
          <p:cNvSpPr/>
          <p:nvPr/>
        </p:nvSpPr>
        <p:spPr>
          <a:xfrm>
            <a:off x="6206312" y="2508114"/>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dirty="0"/>
              <a:t>Establish Policy, Organisation and Awareness</a:t>
            </a:r>
          </a:p>
        </p:txBody>
      </p:sp>
      <p:sp>
        <p:nvSpPr>
          <p:cNvPr id="8" name="Rectangle 7">
            <a:extLst>
              <a:ext uri="{FF2B5EF4-FFF2-40B4-BE49-F238E27FC236}">
                <a16:creationId xmlns:a16="http://schemas.microsoft.com/office/drawing/2014/main" id="{019A51AB-ADFD-57C5-0682-34CA981E837B}"/>
              </a:ext>
            </a:extLst>
          </p:cNvPr>
          <p:cNvSpPr/>
          <p:nvPr/>
        </p:nvSpPr>
        <p:spPr>
          <a:xfrm>
            <a:off x="3784125" y="4398523"/>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dirty="0"/>
              <a:t>Detailed Risk Assessment</a:t>
            </a:r>
          </a:p>
        </p:txBody>
      </p:sp>
      <p:sp>
        <p:nvSpPr>
          <p:cNvPr id="9" name="Rectangle 8">
            <a:extLst>
              <a:ext uri="{FF2B5EF4-FFF2-40B4-BE49-F238E27FC236}">
                <a16:creationId xmlns:a16="http://schemas.microsoft.com/office/drawing/2014/main" id="{F8750F20-0422-1B1E-EEC1-93AE593FF64B}"/>
              </a:ext>
            </a:extLst>
          </p:cNvPr>
          <p:cNvSpPr/>
          <p:nvPr/>
        </p:nvSpPr>
        <p:spPr>
          <a:xfrm>
            <a:off x="6194367" y="4476346"/>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200" dirty="0"/>
              <a:t>Select and Implement Countermeasures</a:t>
            </a:r>
          </a:p>
        </p:txBody>
      </p:sp>
      <p:sp>
        <p:nvSpPr>
          <p:cNvPr id="10" name="Rectangle 9">
            <a:extLst>
              <a:ext uri="{FF2B5EF4-FFF2-40B4-BE49-F238E27FC236}">
                <a16:creationId xmlns:a16="http://schemas.microsoft.com/office/drawing/2014/main" id="{F94772E0-180A-AE04-C3B6-2E636C0E2D08}"/>
              </a:ext>
            </a:extLst>
          </p:cNvPr>
          <p:cNvSpPr/>
          <p:nvPr/>
        </p:nvSpPr>
        <p:spPr>
          <a:xfrm>
            <a:off x="8696593" y="3429000"/>
            <a:ext cx="1413754" cy="674451"/>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sz="1400" dirty="0"/>
              <a:t>Maintain the CSMS</a:t>
            </a:r>
          </a:p>
        </p:txBody>
      </p:sp>
      <p:cxnSp>
        <p:nvCxnSpPr>
          <p:cNvPr id="14" name="Straight Connector 13">
            <a:extLst>
              <a:ext uri="{FF2B5EF4-FFF2-40B4-BE49-F238E27FC236}">
                <a16:creationId xmlns:a16="http://schemas.microsoft.com/office/drawing/2014/main" id="{EB628586-CC38-6E29-42A4-5850696D0524}"/>
              </a:ext>
            </a:extLst>
          </p:cNvPr>
          <p:cNvCxnSpPr>
            <a:stCxn id="10" idx="0"/>
          </p:cNvCxnSpPr>
          <p:nvPr/>
        </p:nvCxnSpPr>
        <p:spPr>
          <a:xfrm flipV="1">
            <a:off x="9403470" y="1522379"/>
            <a:ext cx="0" cy="190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D8163-291E-6127-68BE-1F7597BB95A0}"/>
              </a:ext>
            </a:extLst>
          </p:cNvPr>
          <p:cNvCxnSpPr>
            <a:cxnSpLocks/>
          </p:cNvCxnSpPr>
          <p:nvPr/>
        </p:nvCxnSpPr>
        <p:spPr>
          <a:xfrm flipH="1">
            <a:off x="2175816" y="1522379"/>
            <a:ext cx="723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4204896-29F5-FC32-D0A4-351FC85BC15C}"/>
              </a:ext>
            </a:extLst>
          </p:cNvPr>
          <p:cNvCxnSpPr>
            <a:cxnSpLocks/>
          </p:cNvCxnSpPr>
          <p:nvPr/>
        </p:nvCxnSpPr>
        <p:spPr>
          <a:xfrm>
            <a:off x="2175817" y="1522379"/>
            <a:ext cx="0" cy="953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102014-CE2B-A064-D4C5-A0AAE63F3892}"/>
              </a:ext>
            </a:extLst>
          </p:cNvPr>
          <p:cNvCxnSpPr>
            <a:cxnSpLocks/>
          </p:cNvCxnSpPr>
          <p:nvPr/>
        </p:nvCxnSpPr>
        <p:spPr>
          <a:xfrm>
            <a:off x="4491002" y="1522379"/>
            <a:ext cx="0" cy="953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F10754-D2CB-40B4-74D3-9C6FD49195AD}"/>
              </a:ext>
            </a:extLst>
          </p:cNvPr>
          <p:cNvCxnSpPr>
            <a:cxnSpLocks/>
          </p:cNvCxnSpPr>
          <p:nvPr/>
        </p:nvCxnSpPr>
        <p:spPr>
          <a:xfrm>
            <a:off x="6911402" y="1522379"/>
            <a:ext cx="0" cy="9533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BC1EAF-2357-AD59-2D22-FD0B04B2C40B}"/>
              </a:ext>
            </a:extLst>
          </p:cNvPr>
          <p:cNvCxnSpPr>
            <a:cxnSpLocks/>
          </p:cNvCxnSpPr>
          <p:nvPr/>
        </p:nvCxnSpPr>
        <p:spPr>
          <a:xfrm>
            <a:off x="5285428" y="2845340"/>
            <a:ext cx="813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5A70B56-FC1E-CAC5-B430-4752BCEFA1CD}"/>
              </a:ext>
            </a:extLst>
          </p:cNvPr>
          <p:cNvCxnSpPr>
            <a:cxnSpLocks/>
          </p:cNvCxnSpPr>
          <p:nvPr/>
        </p:nvCxnSpPr>
        <p:spPr>
          <a:xfrm>
            <a:off x="5248785" y="3223708"/>
            <a:ext cx="945582" cy="1223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700DBDA-75C6-D784-D43D-91648611FFD2}"/>
              </a:ext>
            </a:extLst>
          </p:cNvPr>
          <p:cNvCxnSpPr>
            <a:cxnSpLocks/>
            <a:endCxn id="8" idx="0"/>
          </p:cNvCxnSpPr>
          <p:nvPr/>
        </p:nvCxnSpPr>
        <p:spPr>
          <a:xfrm>
            <a:off x="4484518" y="3182565"/>
            <a:ext cx="6484" cy="1215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6F9CAF4-2D8E-B16C-4AF0-A63452D56FD6}"/>
              </a:ext>
            </a:extLst>
          </p:cNvPr>
          <p:cNvCxnSpPr>
            <a:cxnSpLocks/>
          </p:cNvCxnSpPr>
          <p:nvPr/>
        </p:nvCxnSpPr>
        <p:spPr>
          <a:xfrm>
            <a:off x="5285428" y="4735748"/>
            <a:ext cx="813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EB8CED2-7DC1-FA5B-4E56-9B51FFA99F3E}"/>
              </a:ext>
            </a:extLst>
          </p:cNvPr>
          <p:cNvCxnSpPr>
            <a:cxnSpLocks/>
            <a:endCxn id="9" idx="0"/>
          </p:cNvCxnSpPr>
          <p:nvPr/>
        </p:nvCxnSpPr>
        <p:spPr>
          <a:xfrm>
            <a:off x="6901244" y="3211749"/>
            <a:ext cx="0" cy="1264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3F0A4C9F-DFB2-1FFD-517C-C152072D0286}"/>
              </a:ext>
            </a:extLst>
          </p:cNvPr>
          <p:cNvCxnSpPr>
            <a:cxnSpLocks/>
          </p:cNvCxnSpPr>
          <p:nvPr/>
        </p:nvCxnSpPr>
        <p:spPr>
          <a:xfrm flipV="1">
            <a:off x="5227061" y="3211749"/>
            <a:ext cx="979251" cy="11514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AE63B9DD-F049-AB40-47D9-6D18EFCBAA27}"/>
              </a:ext>
            </a:extLst>
          </p:cNvPr>
          <p:cNvCxnSpPr>
            <a:cxnSpLocks/>
          </p:cNvCxnSpPr>
          <p:nvPr/>
        </p:nvCxnSpPr>
        <p:spPr>
          <a:xfrm>
            <a:off x="3008345" y="2879689"/>
            <a:ext cx="6746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F94CD464-D621-CE60-80F8-10AD89CD2403}"/>
              </a:ext>
            </a:extLst>
          </p:cNvPr>
          <p:cNvCxnSpPr>
            <a:cxnSpLocks/>
          </p:cNvCxnSpPr>
          <p:nvPr/>
        </p:nvCxnSpPr>
        <p:spPr>
          <a:xfrm flipV="1">
            <a:off x="9409092" y="4103451"/>
            <a:ext cx="0" cy="17166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430E5E-1CC4-9842-193E-C6CBC4CA6B28}"/>
              </a:ext>
            </a:extLst>
          </p:cNvPr>
          <p:cNvCxnSpPr>
            <a:cxnSpLocks/>
          </p:cNvCxnSpPr>
          <p:nvPr/>
        </p:nvCxnSpPr>
        <p:spPr>
          <a:xfrm flipH="1">
            <a:off x="4484518" y="5820059"/>
            <a:ext cx="49189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4D8067E-143A-4221-0C5F-1ADE790AB4EA}"/>
              </a:ext>
            </a:extLst>
          </p:cNvPr>
          <p:cNvCxnSpPr>
            <a:cxnSpLocks/>
            <a:endCxn id="8" idx="2"/>
          </p:cNvCxnSpPr>
          <p:nvPr/>
        </p:nvCxnSpPr>
        <p:spPr>
          <a:xfrm flipV="1">
            <a:off x="4491002" y="5072974"/>
            <a:ext cx="0" cy="747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08F1443-DC4D-AE5B-224A-69FACF63C5E1}"/>
              </a:ext>
            </a:extLst>
          </p:cNvPr>
          <p:cNvCxnSpPr>
            <a:cxnSpLocks/>
            <a:endCxn id="9" idx="2"/>
          </p:cNvCxnSpPr>
          <p:nvPr/>
        </p:nvCxnSpPr>
        <p:spPr>
          <a:xfrm flipV="1">
            <a:off x="6901244" y="5150797"/>
            <a:ext cx="0" cy="669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B345E8F-7B52-1F95-BEBB-0C82A8DD6259}"/>
              </a:ext>
            </a:extLst>
          </p:cNvPr>
          <p:cNvCxnSpPr>
            <a:cxnSpLocks/>
          </p:cNvCxnSpPr>
          <p:nvPr/>
        </p:nvCxnSpPr>
        <p:spPr>
          <a:xfrm>
            <a:off x="7732608" y="2817273"/>
            <a:ext cx="895891" cy="611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F6E531B-C9FF-9860-8874-BC1EB94D5072}"/>
              </a:ext>
            </a:extLst>
          </p:cNvPr>
          <p:cNvCxnSpPr>
            <a:cxnSpLocks/>
          </p:cNvCxnSpPr>
          <p:nvPr/>
        </p:nvCxnSpPr>
        <p:spPr>
          <a:xfrm flipV="1">
            <a:off x="7690927" y="4098262"/>
            <a:ext cx="937572" cy="715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EAA57059-1AE1-E82E-DA13-B3A12ADE933E}"/>
              </a:ext>
            </a:extLst>
          </p:cNvPr>
          <p:cNvSpPr>
            <a:spLocks noGrp="1"/>
          </p:cNvSpPr>
          <p:nvPr>
            <p:ph type="sldNum" sz="quarter" idx="12"/>
          </p:nvPr>
        </p:nvSpPr>
        <p:spPr/>
        <p:txBody>
          <a:bodyPr/>
          <a:lstStyle/>
          <a:p>
            <a:fld id="{72ED58A7-85C6-405F-973F-CB31B307446A}" type="slidenum">
              <a:rPr lang="en-AU" smtClean="0"/>
              <a:t>11</a:t>
            </a:fld>
            <a:endParaRPr lang="en-AU"/>
          </a:p>
        </p:txBody>
      </p:sp>
      <p:sp>
        <p:nvSpPr>
          <p:cNvPr id="13" name="TextBox 12">
            <a:extLst>
              <a:ext uri="{FF2B5EF4-FFF2-40B4-BE49-F238E27FC236}">
                <a16:creationId xmlns:a16="http://schemas.microsoft.com/office/drawing/2014/main" id="{EECF7768-D63E-4709-5010-3F230FC194DE}"/>
              </a:ext>
            </a:extLst>
          </p:cNvPr>
          <p:cNvSpPr txBox="1"/>
          <p:nvPr/>
        </p:nvSpPr>
        <p:spPr>
          <a:xfrm>
            <a:off x="0" y="6488668"/>
            <a:ext cx="6096000" cy="369332"/>
          </a:xfrm>
          <a:prstGeom prst="rect">
            <a:avLst/>
          </a:prstGeom>
          <a:noFill/>
        </p:spPr>
        <p:txBody>
          <a:bodyPr wrap="square">
            <a:spAutoFit/>
          </a:bodyPr>
          <a:lstStyle/>
          <a:p>
            <a:r>
              <a:rPr lang="en-US" b="1" dirty="0">
                <a:solidFill>
                  <a:schemeClr val="bg1"/>
                </a:solidFill>
              </a:rPr>
              <a:t>Ref – 62443 Part 2-1</a:t>
            </a:r>
            <a:endParaRPr lang="en-AU" b="1" dirty="0">
              <a:solidFill>
                <a:schemeClr val="bg1"/>
              </a:solidFill>
            </a:endParaRPr>
          </a:p>
        </p:txBody>
      </p:sp>
    </p:spTree>
    <p:extLst>
      <p:ext uri="{BB962C8B-B14F-4D97-AF65-F5344CB8AC3E}">
        <p14:creationId xmlns:p14="http://schemas.microsoft.com/office/powerpoint/2010/main" val="106471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22" presetClass="entr" presetSubtype="1"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up)">
                                      <p:cBhvr>
                                        <p:cTn id="37" dur="500"/>
                                        <p:tgtEl>
                                          <p:spTgt spid="39"/>
                                        </p:tgtEl>
                                      </p:cBhvr>
                                    </p:animEffect>
                                  </p:childTnLst>
                                </p:cTn>
                              </p:par>
                              <p:par>
                                <p:cTn id="38" presetID="22" presetClass="entr" presetSubtype="1"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par>
                                <p:cTn id="41" presetID="22" presetClass="entr" presetSubtype="8"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22" presetClass="entr" presetSubtype="4"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down)">
                                      <p:cBhvr>
                                        <p:cTn id="61" dur="500"/>
                                        <p:tgtEl>
                                          <p:spTgt spid="14"/>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500"/>
                                        <p:tgtEl>
                                          <p:spTgt spid="59"/>
                                        </p:tgtEl>
                                      </p:cBhvr>
                                    </p:animEffect>
                                  </p:childTnLst>
                                </p:cTn>
                              </p:par>
                              <p:par>
                                <p:cTn id="69" presetID="22" presetClass="entr" presetSubtype="4"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par>
                          <p:cTn id="72" fill="hold">
                            <p:stCondLst>
                              <p:cond delay="1000"/>
                            </p:stCondLst>
                            <p:childTnLst>
                              <p:par>
                                <p:cTn id="73" presetID="22" presetClass="entr" presetSubtype="1" fill="hold"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500"/>
                                        <p:tgtEl>
                                          <p:spTgt spid="22"/>
                                        </p:tgtEl>
                                      </p:cBhvr>
                                    </p:animEffect>
                                  </p:childTnLst>
                                </p:cTn>
                              </p:par>
                              <p:par>
                                <p:cTn id="76" presetID="22" presetClass="entr" presetSubtype="1" fill="hold"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up)">
                                      <p:cBhvr>
                                        <p:cTn id="78" dur="500"/>
                                        <p:tgtEl>
                                          <p:spTgt spid="25"/>
                                        </p:tgtEl>
                                      </p:cBhvr>
                                    </p:animEffect>
                                  </p:childTnLst>
                                </p:cTn>
                              </p:par>
                              <p:par>
                                <p:cTn id="79" presetID="22" presetClass="entr" presetSubtype="1"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up)">
                                      <p:cBhvr>
                                        <p:cTn id="81" dur="500"/>
                                        <p:tgtEl>
                                          <p:spTgt spid="18"/>
                                        </p:tgtEl>
                                      </p:cBhvr>
                                    </p:animEffect>
                                  </p:childTnLst>
                                </p:cTn>
                              </p:par>
                            </p:childTnLst>
                          </p:cTn>
                        </p:par>
                        <p:par>
                          <p:cTn id="82" fill="hold">
                            <p:stCondLst>
                              <p:cond delay="1500"/>
                            </p:stCondLst>
                            <p:childTnLst>
                              <p:par>
                                <p:cTn id="83" presetID="22" presetClass="entr" presetSubtype="4" fill="hold" nodeType="after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wipe(down)">
                                      <p:cBhvr>
                                        <p:cTn id="85" dur="500"/>
                                        <p:tgtEl>
                                          <p:spTgt spid="60"/>
                                        </p:tgtEl>
                                      </p:cBhvr>
                                    </p:animEffect>
                                  </p:childTnLst>
                                </p:cTn>
                              </p:par>
                              <p:par>
                                <p:cTn id="86" presetID="22" presetClass="entr" presetSubtype="4"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down)">
                                      <p:cBhvr>
                                        <p:cTn id="8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8059-6B8C-20AC-ECC2-50A27C054C4C}"/>
              </a:ext>
            </a:extLst>
          </p:cNvPr>
          <p:cNvSpPr>
            <a:spLocks noGrp="1"/>
          </p:cNvSpPr>
          <p:nvPr>
            <p:ph type="title"/>
          </p:nvPr>
        </p:nvSpPr>
        <p:spPr/>
        <p:txBody>
          <a:bodyPr/>
          <a:lstStyle/>
          <a:p>
            <a:r>
              <a:rPr lang="en-US" dirty="0"/>
              <a:t>Establish Policies and Procedures</a:t>
            </a:r>
          </a:p>
        </p:txBody>
      </p:sp>
      <p:pic>
        <p:nvPicPr>
          <p:cNvPr id="12" name="Picture 11">
            <a:extLst>
              <a:ext uri="{FF2B5EF4-FFF2-40B4-BE49-F238E27FC236}">
                <a16:creationId xmlns:a16="http://schemas.microsoft.com/office/drawing/2014/main" id="{0826809A-422D-2914-DACF-47BF331B5218}"/>
              </a:ext>
            </a:extLst>
          </p:cNvPr>
          <p:cNvPicPr>
            <a:picLocks noChangeAspect="1"/>
          </p:cNvPicPr>
          <p:nvPr/>
        </p:nvPicPr>
        <p:blipFill>
          <a:blip r:embed="rId2"/>
          <a:stretch>
            <a:fillRect/>
          </a:stretch>
        </p:blipFill>
        <p:spPr>
          <a:xfrm>
            <a:off x="3174880" y="1476922"/>
            <a:ext cx="5770999" cy="4264832"/>
          </a:xfrm>
          <a:prstGeom prst="rect">
            <a:avLst/>
          </a:prstGeom>
        </p:spPr>
      </p:pic>
      <p:sp>
        <p:nvSpPr>
          <p:cNvPr id="3" name="Slide Number Placeholder 2">
            <a:extLst>
              <a:ext uri="{FF2B5EF4-FFF2-40B4-BE49-F238E27FC236}">
                <a16:creationId xmlns:a16="http://schemas.microsoft.com/office/drawing/2014/main" id="{F669B709-0AD3-293D-A498-2FEFA5A7619C}"/>
              </a:ext>
            </a:extLst>
          </p:cNvPr>
          <p:cNvSpPr>
            <a:spLocks noGrp="1"/>
          </p:cNvSpPr>
          <p:nvPr>
            <p:ph type="sldNum" sz="quarter" idx="12"/>
          </p:nvPr>
        </p:nvSpPr>
        <p:spPr/>
        <p:txBody>
          <a:bodyPr/>
          <a:lstStyle/>
          <a:p>
            <a:fld id="{72ED58A7-85C6-405F-973F-CB31B307446A}" type="slidenum">
              <a:rPr lang="en-AU" smtClean="0"/>
              <a:t>12</a:t>
            </a:fld>
            <a:endParaRPr lang="en-AU"/>
          </a:p>
        </p:txBody>
      </p:sp>
      <p:sp>
        <p:nvSpPr>
          <p:cNvPr id="4" name="TextBox 3">
            <a:extLst>
              <a:ext uri="{FF2B5EF4-FFF2-40B4-BE49-F238E27FC236}">
                <a16:creationId xmlns:a16="http://schemas.microsoft.com/office/drawing/2014/main" id="{401AA89C-8FB9-F9B8-6CAD-07E066AA9036}"/>
              </a:ext>
            </a:extLst>
          </p:cNvPr>
          <p:cNvSpPr txBox="1"/>
          <p:nvPr/>
        </p:nvSpPr>
        <p:spPr>
          <a:xfrm>
            <a:off x="0" y="6488668"/>
            <a:ext cx="6096000" cy="369332"/>
          </a:xfrm>
          <a:prstGeom prst="rect">
            <a:avLst/>
          </a:prstGeom>
          <a:noFill/>
        </p:spPr>
        <p:txBody>
          <a:bodyPr wrap="square">
            <a:spAutoFit/>
          </a:bodyPr>
          <a:lstStyle/>
          <a:p>
            <a:r>
              <a:rPr lang="en-US" b="1" dirty="0">
                <a:solidFill>
                  <a:schemeClr val="bg1"/>
                </a:solidFill>
              </a:rPr>
              <a:t>Ref – 62443 Part 2-1</a:t>
            </a:r>
            <a:endParaRPr lang="en-AU" b="1" dirty="0">
              <a:solidFill>
                <a:schemeClr val="bg1"/>
              </a:solidFill>
            </a:endParaRPr>
          </a:p>
        </p:txBody>
      </p:sp>
    </p:spTree>
    <p:extLst>
      <p:ext uri="{BB962C8B-B14F-4D97-AF65-F5344CB8AC3E}">
        <p14:creationId xmlns:p14="http://schemas.microsoft.com/office/powerpoint/2010/main" val="375608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600-BA0A-BCE8-104E-8CE814F125CC}"/>
              </a:ext>
            </a:extLst>
          </p:cNvPr>
          <p:cNvSpPr>
            <a:spLocks noGrp="1"/>
          </p:cNvSpPr>
          <p:nvPr>
            <p:ph type="title"/>
          </p:nvPr>
        </p:nvSpPr>
        <p:spPr/>
        <p:txBody>
          <a:bodyPr>
            <a:normAutofit/>
          </a:bodyPr>
          <a:lstStyle/>
          <a:p>
            <a:r>
              <a:rPr lang="en-US" dirty="0"/>
              <a:t>Application for a Project</a:t>
            </a:r>
            <a:endParaRPr lang="en-AU" dirty="0"/>
          </a:p>
        </p:txBody>
      </p:sp>
      <p:sp>
        <p:nvSpPr>
          <p:cNvPr id="3" name="Text Placeholder 2">
            <a:extLst>
              <a:ext uri="{FF2B5EF4-FFF2-40B4-BE49-F238E27FC236}">
                <a16:creationId xmlns:a16="http://schemas.microsoft.com/office/drawing/2014/main" id="{74C4A53E-39BC-208D-307F-0DB5291E3A8F}"/>
              </a:ext>
            </a:extLst>
          </p:cNvPr>
          <p:cNvSpPr>
            <a:spLocks noGrp="1"/>
          </p:cNvSpPr>
          <p:nvPr>
            <p:ph type="body" idx="1"/>
          </p:nvPr>
        </p:nvSpPr>
        <p:spPr/>
        <p:txBody>
          <a:bodyPr/>
          <a:lstStyle/>
          <a:p>
            <a:pPr algn="ctr"/>
            <a:r>
              <a:rPr lang="en-US" dirty="0"/>
              <a:t>Using Part 3-2 and Part 3-3</a:t>
            </a:r>
            <a:endParaRPr lang="en-AU" dirty="0"/>
          </a:p>
        </p:txBody>
      </p:sp>
      <p:sp>
        <p:nvSpPr>
          <p:cNvPr id="4" name="Slide Number Placeholder 3">
            <a:extLst>
              <a:ext uri="{FF2B5EF4-FFF2-40B4-BE49-F238E27FC236}">
                <a16:creationId xmlns:a16="http://schemas.microsoft.com/office/drawing/2014/main" id="{FA59A6D7-B212-254C-D87D-62F4E3FDD558}"/>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381345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886B-067D-F4CC-E75C-1FF91A4216E5}"/>
              </a:ext>
            </a:extLst>
          </p:cNvPr>
          <p:cNvSpPr>
            <a:spLocks noGrp="1"/>
          </p:cNvSpPr>
          <p:nvPr>
            <p:ph type="title"/>
          </p:nvPr>
        </p:nvSpPr>
        <p:spPr/>
        <p:txBody>
          <a:bodyPr/>
          <a:lstStyle/>
          <a:p>
            <a:r>
              <a:rPr lang="en-AU" dirty="0"/>
              <a:t>Zone and Conduit Definitions</a:t>
            </a:r>
          </a:p>
        </p:txBody>
      </p:sp>
      <p:sp>
        <p:nvSpPr>
          <p:cNvPr id="3" name="Content Placeholder 2">
            <a:extLst>
              <a:ext uri="{FF2B5EF4-FFF2-40B4-BE49-F238E27FC236}">
                <a16:creationId xmlns:a16="http://schemas.microsoft.com/office/drawing/2014/main" id="{961C9483-C008-FF49-7BF8-F1DA38DDF77B}"/>
              </a:ext>
            </a:extLst>
          </p:cNvPr>
          <p:cNvSpPr>
            <a:spLocks noGrp="1"/>
          </p:cNvSpPr>
          <p:nvPr>
            <p:ph idx="1"/>
          </p:nvPr>
        </p:nvSpPr>
        <p:spPr/>
        <p:txBody>
          <a:bodyPr/>
          <a:lstStyle/>
          <a:p>
            <a:r>
              <a:rPr lang="en-AU" sz="3200" b="1" dirty="0"/>
              <a:t>Zone</a:t>
            </a:r>
            <a:endParaRPr lang="en-AU" b="1" dirty="0"/>
          </a:p>
          <a:p>
            <a:r>
              <a:rPr lang="en-US" dirty="0"/>
              <a:t>grouping of logical or physical assets</a:t>
            </a:r>
            <a:r>
              <a:rPr lang="en-AU" dirty="0"/>
              <a:t> based upon risk or other criteria, such as criticality of assets, operational function, physical or logical location, required access (For example, least privilege principles) or responsible organisation</a:t>
            </a:r>
          </a:p>
          <a:p>
            <a:r>
              <a:rPr lang="en-AU" sz="3200" b="1" dirty="0"/>
              <a:t>Conduit</a:t>
            </a:r>
          </a:p>
          <a:p>
            <a:r>
              <a:rPr lang="en-AU" dirty="0"/>
              <a:t>Logical grouping of communication channels that share a common security requirements connecting two or more zones</a:t>
            </a:r>
          </a:p>
        </p:txBody>
      </p:sp>
      <p:sp>
        <p:nvSpPr>
          <p:cNvPr id="5" name="TextBox 4">
            <a:extLst>
              <a:ext uri="{FF2B5EF4-FFF2-40B4-BE49-F238E27FC236}">
                <a16:creationId xmlns:a16="http://schemas.microsoft.com/office/drawing/2014/main" id="{EF64D1D1-A15C-9EB9-1E5E-4EEC776AD874}"/>
              </a:ext>
            </a:extLst>
          </p:cNvPr>
          <p:cNvSpPr txBox="1"/>
          <p:nvPr/>
        </p:nvSpPr>
        <p:spPr>
          <a:xfrm>
            <a:off x="0" y="6488668"/>
            <a:ext cx="2364943" cy="369332"/>
          </a:xfrm>
          <a:prstGeom prst="rect">
            <a:avLst/>
          </a:prstGeom>
          <a:noFill/>
        </p:spPr>
        <p:txBody>
          <a:bodyPr wrap="none" rtlCol="0">
            <a:spAutoFit/>
          </a:bodyPr>
          <a:lstStyle/>
          <a:p>
            <a:r>
              <a:rPr lang="en-AU" dirty="0">
                <a:solidFill>
                  <a:schemeClr val="bg1"/>
                </a:solidFill>
              </a:rPr>
              <a:t>Ref – 62443 Part 3-2</a:t>
            </a:r>
          </a:p>
        </p:txBody>
      </p:sp>
      <p:sp>
        <p:nvSpPr>
          <p:cNvPr id="4" name="Slide Number Placeholder 3">
            <a:extLst>
              <a:ext uri="{FF2B5EF4-FFF2-40B4-BE49-F238E27FC236}">
                <a16:creationId xmlns:a16="http://schemas.microsoft.com/office/drawing/2014/main" id="{36D918B8-04B6-F525-6C9D-B14482D14F38}"/>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18239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048D-F1CF-01FB-67FD-178A261FC8F9}"/>
              </a:ext>
            </a:extLst>
          </p:cNvPr>
          <p:cNvSpPr>
            <a:spLocks noGrp="1"/>
          </p:cNvSpPr>
          <p:nvPr>
            <p:ph type="title"/>
          </p:nvPr>
        </p:nvSpPr>
        <p:spPr/>
        <p:txBody>
          <a:bodyPr/>
          <a:lstStyle/>
          <a:p>
            <a:r>
              <a:rPr lang="en-US" dirty="0"/>
              <a:t>Overview of Part 3-2 - HLRA</a:t>
            </a:r>
          </a:p>
        </p:txBody>
      </p:sp>
      <p:pic>
        <p:nvPicPr>
          <p:cNvPr id="7" name="Picture 6">
            <a:extLst>
              <a:ext uri="{FF2B5EF4-FFF2-40B4-BE49-F238E27FC236}">
                <a16:creationId xmlns:a16="http://schemas.microsoft.com/office/drawing/2014/main" id="{330220D7-32A8-070A-DFDE-BB1B1AB9D7CA}"/>
              </a:ext>
            </a:extLst>
          </p:cNvPr>
          <p:cNvPicPr>
            <a:picLocks noChangeAspect="1"/>
          </p:cNvPicPr>
          <p:nvPr/>
        </p:nvPicPr>
        <p:blipFill>
          <a:blip r:embed="rId2"/>
          <a:stretch>
            <a:fillRect/>
          </a:stretch>
        </p:blipFill>
        <p:spPr>
          <a:xfrm>
            <a:off x="4324069" y="1291080"/>
            <a:ext cx="3386690" cy="4634003"/>
          </a:xfrm>
          <a:prstGeom prst="rect">
            <a:avLst/>
          </a:prstGeom>
        </p:spPr>
      </p:pic>
      <p:sp>
        <p:nvSpPr>
          <p:cNvPr id="3" name="Slide Number Placeholder 2">
            <a:extLst>
              <a:ext uri="{FF2B5EF4-FFF2-40B4-BE49-F238E27FC236}">
                <a16:creationId xmlns:a16="http://schemas.microsoft.com/office/drawing/2014/main" id="{00975712-FC88-9F98-70D5-8F0A0D09251C}"/>
              </a:ext>
            </a:extLst>
          </p:cNvPr>
          <p:cNvSpPr>
            <a:spLocks noGrp="1"/>
          </p:cNvSpPr>
          <p:nvPr>
            <p:ph type="sldNum" sz="quarter" idx="12"/>
          </p:nvPr>
        </p:nvSpPr>
        <p:spPr/>
        <p:txBody>
          <a:bodyPr/>
          <a:lstStyle/>
          <a:p>
            <a:fld id="{72ED58A7-85C6-405F-973F-CB31B307446A}" type="slidenum">
              <a:rPr lang="en-AU" smtClean="0"/>
              <a:t>15</a:t>
            </a:fld>
            <a:endParaRPr lang="en-AU"/>
          </a:p>
        </p:txBody>
      </p:sp>
      <p:sp>
        <p:nvSpPr>
          <p:cNvPr id="4" name="TextBox 3">
            <a:extLst>
              <a:ext uri="{FF2B5EF4-FFF2-40B4-BE49-F238E27FC236}">
                <a16:creationId xmlns:a16="http://schemas.microsoft.com/office/drawing/2014/main" id="{7F337B10-4BF5-6E66-99F2-0B057B853698}"/>
              </a:ext>
            </a:extLst>
          </p:cNvPr>
          <p:cNvSpPr txBox="1"/>
          <p:nvPr/>
        </p:nvSpPr>
        <p:spPr>
          <a:xfrm>
            <a:off x="0" y="6488668"/>
            <a:ext cx="9296400" cy="307777"/>
          </a:xfrm>
          <a:prstGeom prst="rect">
            <a:avLst/>
          </a:prstGeom>
          <a:noFill/>
        </p:spPr>
        <p:txBody>
          <a:bodyPr wrap="square">
            <a:spAutoFit/>
          </a:bodyPr>
          <a:lstStyle/>
          <a:p>
            <a:r>
              <a:rPr lang="en-US" sz="1400" b="1" dirty="0">
                <a:solidFill>
                  <a:schemeClr val="bg1"/>
                </a:solidFill>
              </a:rPr>
              <a:t>ISAGCA </a:t>
            </a:r>
            <a:r>
              <a:rPr lang="en-US" sz="1400" dirty="0">
                <a:solidFill>
                  <a:schemeClr val="bg1"/>
                </a:solidFill>
              </a:rPr>
              <a:t>Leveraging ISA 62443-3-2 For IACS Risk Assessment and Risk Related Strategies</a:t>
            </a:r>
            <a:endParaRPr lang="en-AU" sz="1400" b="1" dirty="0">
              <a:solidFill>
                <a:schemeClr val="bg1"/>
              </a:solidFill>
            </a:endParaRPr>
          </a:p>
        </p:txBody>
      </p:sp>
    </p:spTree>
    <p:extLst>
      <p:ext uri="{BB962C8B-B14F-4D97-AF65-F5344CB8AC3E}">
        <p14:creationId xmlns:p14="http://schemas.microsoft.com/office/powerpoint/2010/main" val="28754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7B19-6605-ED9E-2894-61F820A564D2}"/>
              </a:ext>
            </a:extLst>
          </p:cNvPr>
          <p:cNvSpPr>
            <a:spLocks noGrp="1"/>
          </p:cNvSpPr>
          <p:nvPr>
            <p:ph type="title"/>
          </p:nvPr>
        </p:nvSpPr>
        <p:spPr/>
        <p:txBody>
          <a:bodyPr/>
          <a:lstStyle/>
          <a:p>
            <a:r>
              <a:rPr lang="en-AU" dirty="0"/>
              <a:t>Partitioning the SuC</a:t>
            </a:r>
          </a:p>
        </p:txBody>
      </p:sp>
      <p:sp>
        <p:nvSpPr>
          <p:cNvPr id="3" name="Content Placeholder 2">
            <a:extLst>
              <a:ext uri="{FF2B5EF4-FFF2-40B4-BE49-F238E27FC236}">
                <a16:creationId xmlns:a16="http://schemas.microsoft.com/office/drawing/2014/main" id="{DDFDC193-3790-3B74-1505-3F8DC63027E7}"/>
              </a:ext>
            </a:extLst>
          </p:cNvPr>
          <p:cNvSpPr>
            <a:spLocks noGrp="1"/>
          </p:cNvSpPr>
          <p:nvPr>
            <p:ph idx="1"/>
          </p:nvPr>
        </p:nvSpPr>
        <p:spPr>
          <a:xfrm>
            <a:off x="553453" y="1078869"/>
            <a:ext cx="4317251" cy="5175142"/>
          </a:xfrm>
        </p:spPr>
        <p:txBody>
          <a:bodyPr/>
          <a:lstStyle/>
          <a:p>
            <a:pPr marL="360363" indent="-360363">
              <a:buClrTx/>
              <a:buFont typeface="Courier New" panose="02070309020205020404" pitchFamily="49" charset="0"/>
              <a:buChar char="o"/>
            </a:pPr>
            <a:r>
              <a:rPr lang="en-AU" dirty="0"/>
              <a:t>ZCR 3.1 Establish Zones and Conduits</a:t>
            </a:r>
          </a:p>
          <a:p>
            <a:pPr marL="360363" indent="-360363">
              <a:buClrTx/>
              <a:buFont typeface="Courier New" panose="02070309020205020404" pitchFamily="49" charset="0"/>
              <a:buChar char="o"/>
            </a:pPr>
            <a:r>
              <a:rPr lang="en-AU" dirty="0"/>
              <a:t>ZCR 3.2 Separate business and IACS assets</a:t>
            </a:r>
          </a:p>
          <a:p>
            <a:pPr marL="360363" indent="-360363">
              <a:buClrTx/>
              <a:buFont typeface="Courier New" panose="02070309020205020404" pitchFamily="49" charset="0"/>
              <a:buChar char="o"/>
            </a:pPr>
            <a:r>
              <a:rPr lang="en-AU" dirty="0"/>
              <a:t>ZCR 3.3 Separate Safety related assets</a:t>
            </a:r>
          </a:p>
          <a:p>
            <a:pPr marL="360363" indent="-360363">
              <a:buClrTx/>
              <a:buFont typeface="Courier New" panose="02070309020205020404" pitchFamily="49" charset="0"/>
              <a:buChar char="o"/>
            </a:pPr>
            <a:r>
              <a:rPr lang="en-AU" dirty="0"/>
              <a:t>ZCR 3.4 Separate temporarily connected devices</a:t>
            </a:r>
          </a:p>
          <a:p>
            <a:pPr marL="360363" indent="-360363">
              <a:buClrTx/>
              <a:buFont typeface="Courier New" panose="02070309020205020404" pitchFamily="49" charset="0"/>
              <a:buChar char="o"/>
            </a:pPr>
            <a:r>
              <a:rPr lang="en-AU" dirty="0"/>
              <a:t>ZCR 3.5 Separate wireless devices</a:t>
            </a:r>
          </a:p>
          <a:p>
            <a:pPr marL="360363" indent="-360363">
              <a:buClrTx/>
              <a:buFont typeface="Courier New" panose="02070309020205020404" pitchFamily="49" charset="0"/>
              <a:buChar char="o"/>
            </a:pPr>
            <a:r>
              <a:rPr lang="en-AU" dirty="0"/>
              <a:t>ZCR 3.6 Separate devices connected via external networks</a:t>
            </a:r>
          </a:p>
          <a:p>
            <a:pPr marL="360363" indent="-360363">
              <a:buClrTx/>
              <a:buFont typeface="Courier New" panose="02070309020205020404" pitchFamily="49" charset="0"/>
              <a:buChar char="o"/>
            </a:pPr>
            <a:endParaRPr lang="en-AU" dirty="0"/>
          </a:p>
        </p:txBody>
      </p:sp>
      <p:sp>
        <p:nvSpPr>
          <p:cNvPr id="4" name="Slide Number Placeholder 3">
            <a:extLst>
              <a:ext uri="{FF2B5EF4-FFF2-40B4-BE49-F238E27FC236}">
                <a16:creationId xmlns:a16="http://schemas.microsoft.com/office/drawing/2014/main" id="{13AB4C45-7A1D-5474-275F-D82B334D83DD}"/>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7" name="TextBox 6">
            <a:extLst>
              <a:ext uri="{FF2B5EF4-FFF2-40B4-BE49-F238E27FC236}">
                <a16:creationId xmlns:a16="http://schemas.microsoft.com/office/drawing/2014/main" id="{CE927E33-B37A-CD71-EB12-80B79563EAB7}"/>
              </a:ext>
            </a:extLst>
          </p:cNvPr>
          <p:cNvSpPr txBox="1"/>
          <p:nvPr/>
        </p:nvSpPr>
        <p:spPr>
          <a:xfrm>
            <a:off x="0" y="6488668"/>
            <a:ext cx="6062869" cy="369332"/>
          </a:xfrm>
          <a:prstGeom prst="rect">
            <a:avLst/>
          </a:prstGeom>
          <a:noFill/>
        </p:spPr>
        <p:txBody>
          <a:bodyPr wrap="square" rtlCol="0">
            <a:spAutoFit/>
          </a:bodyPr>
          <a:lstStyle/>
          <a:p>
            <a:r>
              <a:rPr lang="en-AU" dirty="0">
                <a:solidFill>
                  <a:schemeClr val="bg1"/>
                </a:solidFill>
              </a:rPr>
              <a:t>Ref – 62443 Part 3-2 and IC33 Training Materials</a:t>
            </a:r>
          </a:p>
        </p:txBody>
      </p:sp>
      <p:sp>
        <p:nvSpPr>
          <p:cNvPr id="8" name="TextBox 7">
            <a:extLst>
              <a:ext uri="{FF2B5EF4-FFF2-40B4-BE49-F238E27FC236}">
                <a16:creationId xmlns:a16="http://schemas.microsoft.com/office/drawing/2014/main" id="{F07BD799-9E02-EDE8-D471-1A16E17E3844}"/>
              </a:ext>
            </a:extLst>
          </p:cNvPr>
          <p:cNvSpPr txBox="1"/>
          <p:nvPr/>
        </p:nvSpPr>
        <p:spPr>
          <a:xfrm>
            <a:off x="6096000" y="1188720"/>
            <a:ext cx="4828032" cy="4852416"/>
          </a:xfrm>
          <a:prstGeom prst="rect">
            <a:avLst/>
          </a:prstGeom>
          <a:solidFill>
            <a:srgbClr val="FFFF00"/>
          </a:solidFill>
        </p:spPr>
        <p:txBody>
          <a:bodyPr wrap="square" rtlCol="0" anchor="ctr" anchorCtr="0">
            <a:noAutofit/>
          </a:bodyPr>
          <a:lstStyle/>
          <a:p>
            <a:pPr algn="ctr"/>
            <a:r>
              <a:rPr lang="en-AU" sz="4000" b="1" dirty="0"/>
              <a:t>Block </a:t>
            </a:r>
          </a:p>
          <a:p>
            <a:pPr algn="ctr"/>
            <a:r>
              <a:rPr lang="en-AU" sz="4000" b="1" dirty="0"/>
              <a:t>Diagram</a:t>
            </a:r>
          </a:p>
          <a:p>
            <a:pPr algn="ctr"/>
            <a:r>
              <a:rPr lang="en-AU" sz="4000" b="1" dirty="0"/>
              <a:t>TBD</a:t>
            </a:r>
          </a:p>
        </p:txBody>
      </p:sp>
    </p:spTree>
    <p:extLst>
      <p:ext uri="{BB962C8B-B14F-4D97-AF65-F5344CB8AC3E}">
        <p14:creationId xmlns:p14="http://schemas.microsoft.com/office/powerpoint/2010/main" val="331740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886B-067D-F4CC-E75C-1FF91A4216E5}"/>
              </a:ext>
            </a:extLst>
          </p:cNvPr>
          <p:cNvSpPr>
            <a:spLocks noGrp="1"/>
          </p:cNvSpPr>
          <p:nvPr>
            <p:ph type="title"/>
          </p:nvPr>
        </p:nvSpPr>
        <p:spPr/>
        <p:txBody>
          <a:bodyPr/>
          <a:lstStyle/>
          <a:p>
            <a:r>
              <a:rPr lang="en-AU" dirty="0"/>
              <a:t>Security Level Definitions</a:t>
            </a:r>
          </a:p>
        </p:txBody>
      </p:sp>
      <p:sp>
        <p:nvSpPr>
          <p:cNvPr id="3" name="Content Placeholder 2">
            <a:extLst>
              <a:ext uri="{FF2B5EF4-FFF2-40B4-BE49-F238E27FC236}">
                <a16:creationId xmlns:a16="http://schemas.microsoft.com/office/drawing/2014/main" id="{961C9483-C008-FF49-7BF8-F1DA38DDF77B}"/>
              </a:ext>
            </a:extLst>
          </p:cNvPr>
          <p:cNvSpPr>
            <a:spLocks noGrp="1"/>
          </p:cNvSpPr>
          <p:nvPr>
            <p:ph idx="1"/>
          </p:nvPr>
        </p:nvSpPr>
        <p:spPr>
          <a:xfrm>
            <a:off x="553453" y="1078869"/>
            <a:ext cx="4542803" cy="5175142"/>
          </a:xfrm>
        </p:spPr>
        <p:txBody>
          <a:bodyPr>
            <a:normAutofit fontScale="85000" lnSpcReduction="10000"/>
          </a:bodyPr>
          <a:lstStyle/>
          <a:p>
            <a:r>
              <a:rPr lang="en-US" b="1" dirty="0"/>
              <a:t>Target (SL-T) </a:t>
            </a:r>
            <a:r>
              <a:rPr lang="en-US" dirty="0"/>
              <a:t>are the desired level of security for a particular Automation Solution. They are determined as the result of the Risk Assessment process (Part 3-2) and are documented in the Cybersecurity Requirements Specification. SL-T are used to select products and additional countermeasures during the Integration phase of the IACS lifecycle</a:t>
            </a:r>
          </a:p>
          <a:p>
            <a:r>
              <a:rPr lang="en-US" b="1" dirty="0"/>
              <a:t>Capability (SL-C) </a:t>
            </a:r>
            <a:r>
              <a:rPr lang="en-US" dirty="0"/>
              <a:t>are the security levels that systems or Components can provide when properly configured. These levels state that a particular system or Component is capable of meeting the SL-T natively without additional compensating countermeasures.</a:t>
            </a:r>
          </a:p>
          <a:p>
            <a:r>
              <a:rPr lang="en-US" b="1" dirty="0"/>
              <a:t>Achieved (SL-A) </a:t>
            </a:r>
            <a:r>
              <a:rPr lang="en-US" dirty="0"/>
              <a:t>are the actual levels of security for a particular Automation Solution. These are measured after the Automation Solution is commissioned and in operation. </a:t>
            </a:r>
            <a:endParaRPr lang="en-AU" dirty="0"/>
          </a:p>
        </p:txBody>
      </p:sp>
      <p:sp>
        <p:nvSpPr>
          <p:cNvPr id="4" name="Slide Number Placeholder 3">
            <a:extLst>
              <a:ext uri="{FF2B5EF4-FFF2-40B4-BE49-F238E27FC236}">
                <a16:creationId xmlns:a16="http://schemas.microsoft.com/office/drawing/2014/main" id="{36D918B8-04B6-F525-6C9D-B14482D14F38}"/>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8" name="Content Placeholder 2">
            <a:extLst>
              <a:ext uri="{FF2B5EF4-FFF2-40B4-BE49-F238E27FC236}">
                <a16:creationId xmlns:a16="http://schemas.microsoft.com/office/drawing/2014/main" id="{B4D15CC1-E008-9EA5-174A-27E10DAD6885}"/>
              </a:ext>
            </a:extLst>
          </p:cNvPr>
          <p:cNvSpPr txBox="1">
            <a:spLocks/>
          </p:cNvSpPr>
          <p:nvPr/>
        </p:nvSpPr>
        <p:spPr>
          <a:xfrm>
            <a:off x="5582653" y="1078869"/>
            <a:ext cx="4542803" cy="5175142"/>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dirty="0"/>
          </a:p>
        </p:txBody>
      </p:sp>
      <p:sp>
        <p:nvSpPr>
          <p:cNvPr id="9" name="Content Placeholder 2">
            <a:extLst>
              <a:ext uri="{FF2B5EF4-FFF2-40B4-BE49-F238E27FC236}">
                <a16:creationId xmlns:a16="http://schemas.microsoft.com/office/drawing/2014/main" id="{15B9ADD9-E15D-FFC3-6888-80E4F17E5C8B}"/>
              </a:ext>
            </a:extLst>
          </p:cNvPr>
          <p:cNvSpPr txBox="1">
            <a:spLocks/>
          </p:cNvSpPr>
          <p:nvPr/>
        </p:nvSpPr>
        <p:spPr>
          <a:xfrm>
            <a:off x="6466725" y="1067383"/>
            <a:ext cx="4542803" cy="5175142"/>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SL-1</a:t>
            </a:r>
            <a:r>
              <a:rPr lang="en-US" dirty="0"/>
              <a:t> Prevent the unauthorized disclosure of information </a:t>
            </a:r>
            <a:r>
              <a:rPr lang="en-US" b="1" dirty="0"/>
              <a:t>via eavesdropping or casual exposure </a:t>
            </a:r>
          </a:p>
          <a:p>
            <a:r>
              <a:rPr lang="en-US" b="1" dirty="0"/>
              <a:t>SL-2</a:t>
            </a:r>
            <a:r>
              <a:rPr lang="en-US" dirty="0"/>
              <a:t> Prevent the unauthorized disclosure of information to an entity actively searching for it </a:t>
            </a:r>
            <a:r>
              <a:rPr lang="en-US" b="1" dirty="0"/>
              <a:t>using simple means with low resources, generic skills, and low motivation</a:t>
            </a:r>
          </a:p>
          <a:p>
            <a:r>
              <a:rPr lang="en-US" b="1" dirty="0"/>
              <a:t>SL-3</a:t>
            </a:r>
            <a:r>
              <a:rPr lang="en-US" dirty="0"/>
              <a:t> Prevent the unauthorized disclosure of information to an entity actively searching for it using sophisticated means with </a:t>
            </a:r>
            <a:r>
              <a:rPr lang="en-US" b="1" dirty="0"/>
              <a:t>moderate resources, IACS-specific skills, and moderate motivation</a:t>
            </a:r>
          </a:p>
          <a:p>
            <a:r>
              <a:rPr lang="en-US" b="1" dirty="0"/>
              <a:t>SL-4</a:t>
            </a:r>
            <a:r>
              <a:rPr lang="en-US" dirty="0"/>
              <a:t> Prevent the unauthorized disclosure of information to an entity actively searching for it using </a:t>
            </a:r>
            <a:r>
              <a:rPr lang="en-US" b="1" dirty="0"/>
              <a:t>sophisticated means with extended resources, IACS-specific skills, and high motivation</a:t>
            </a:r>
            <a:endParaRPr lang="en-AU" b="1" dirty="0"/>
          </a:p>
        </p:txBody>
      </p:sp>
      <p:sp>
        <p:nvSpPr>
          <p:cNvPr id="10" name="TextBox 9">
            <a:extLst>
              <a:ext uri="{FF2B5EF4-FFF2-40B4-BE49-F238E27FC236}">
                <a16:creationId xmlns:a16="http://schemas.microsoft.com/office/drawing/2014/main" id="{A38A6E27-3349-2355-867A-DEC7B26EA96E}"/>
              </a:ext>
            </a:extLst>
          </p:cNvPr>
          <p:cNvSpPr txBox="1"/>
          <p:nvPr/>
        </p:nvSpPr>
        <p:spPr>
          <a:xfrm>
            <a:off x="0" y="6488668"/>
            <a:ext cx="3992880" cy="369332"/>
          </a:xfrm>
          <a:prstGeom prst="rect">
            <a:avLst/>
          </a:prstGeom>
          <a:noFill/>
        </p:spPr>
        <p:txBody>
          <a:bodyPr wrap="square" rtlCol="0">
            <a:spAutoFit/>
          </a:bodyPr>
          <a:lstStyle/>
          <a:p>
            <a:r>
              <a:rPr lang="en-AU" dirty="0">
                <a:solidFill>
                  <a:schemeClr val="bg1"/>
                </a:solidFill>
              </a:rPr>
              <a:t>Ref – ISAGCA Quick Start Guide</a:t>
            </a:r>
          </a:p>
        </p:txBody>
      </p:sp>
    </p:spTree>
    <p:extLst>
      <p:ext uri="{BB962C8B-B14F-4D97-AF65-F5344CB8AC3E}">
        <p14:creationId xmlns:p14="http://schemas.microsoft.com/office/powerpoint/2010/main" val="261222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048D-F1CF-01FB-67FD-178A261FC8F9}"/>
              </a:ext>
            </a:extLst>
          </p:cNvPr>
          <p:cNvSpPr>
            <a:spLocks noGrp="1"/>
          </p:cNvSpPr>
          <p:nvPr>
            <p:ph type="title"/>
          </p:nvPr>
        </p:nvSpPr>
        <p:spPr/>
        <p:txBody>
          <a:bodyPr/>
          <a:lstStyle/>
          <a:p>
            <a:r>
              <a:rPr lang="en-US" dirty="0"/>
              <a:t>Overview of Part 3-2 – Detailed Risk Assessment</a:t>
            </a:r>
          </a:p>
        </p:txBody>
      </p:sp>
      <p:pic>
        <p:nvPicPr>
          <p:cNvPr id="13" name="Picture 12">
            <a:extLst>
              <a:ext uri="{FF2B5EF4-FFF2-40B4-BE49-F238E27FC236}">
                <a16:creationId xmlns:a16="http://schemas.microsoft.com/office/drawing/2014/main" id="{280B8FE2-5F99-0117-0DB1-F111B3D81934}"/>
              </a:ext>
            </a:extLst>
          </p:cNvPr>
          <p:cNvPicPr>
            <a:picLocks noChangeAspect="1"/>
          </p:cNvPicPr>
          <p:nvPr/>
        </p:nvPicPr>
        <p:blipFill>
          <a:blip r:embed="rId2"/>
          <a:stretch>
            <a:fillRect/>
          </a:stretch>
        </p:blipFill>
        <p:spPr>
          <a:xfrm>
            <a:off x="3489719" y="1015395"/>
            <a:ext cx="4869190" cy="5185372"/>
          </a:xfrm>
          <a:prstGeom prst="rect">
            <a:avLst/>
          </a:prstGeom>
        </p:spPr>
      </p:pic>
      <p:sp>
        <p:nvSpPr>
          <p:cNvPr id="3" name="Slide Number Placeholder 2">
            <a:extLst>
              <a:ext uri="{FF2B5EF4-FFF2-40B4-BE49-F238E27FC236}">
                <a16:creationId xmlns:a16="http://schemas.microsoft.com/office/drawing/2014/main" id="{3288C9B4-7C1F-7C84-58BC-8AB0951FAC17}"/>
              </a:ext>
            </a:extLst>
          </p:cNvPr>
          <p:cNvSpPr>
            <a:spLocks noGrp="1"/>
          </p:cNvSpPr>
          <p:nvPr>
            <p:ph type="sldNum" sz="quarter" idx="12"/>
          </p:nvPr>
        </p:nvSpPr>
        <p:spPr/>
        <p:txBody>
          <a:bodyPr/>
          <a:lstStyle/>
          <a:p>
            <a:fld id="{72ED58A7-85C6-405F-973F-CB31B307446A}" type="slidenum">
              <a:rPr lang="en-AU" smtClean="0"/>
              <a:t>18</a:t>
            </a:fld>
            <a:endParaRPr lang="en-AU"/>
          </a:p>
        </p:txBody>
      </p:sp>
      <p:sp>
        <p:nvSpPr>
          <p:cNvPr id="4" name="TextBox 3">
            <a:extLst>
              <a:ext uri="{FF2B5EF4-FFF2-40B4-BE49-F238E27FC236}">
                <a16:creationId xmlns:a16="http://schemas.microsoft.com/office/drawing/2014/main" id="{5F254CDA-C016-BE41-5328-2FC0A9AD9968}"/>
              </a:ext>
            </a:extLst>
          </p:cNvPr>
          <p:cNvSpPr txBox="1"/>
          <p:nvPr/>
        </p:nvSpPr>
        <p:spPr>
          <a:xfrm>
            <a:off x="0" y="6488668"/>
            <a:ext cx="3992880" cy="369332"/>
          </a:xfrm>
          <a:prstGeom prst="rect">
            <a:avLst/>
          </a:prstGeom>
          <a:noFill/>
        </p:spPr>
        <p:txBody>
          <a:bodyPr wrap="square" rtlCol="0">
            <a:spAutoFit/>
          </a:bodyPr>
          <a:lstStyle/>
          <a:p>
            <a:r>
              <a:rPr lang="en-AU" dirty="0">
                <a:solidFill>
                  <a:schemeClr val="bg1"/>
                </a:solidFill>
              </a:rPr>
              <a:t>Ref – ISAGCA Quick Start Guide</a:t>
            </a:r>
          </a:p>
        </p:txBody>
      </p:sp>
    </p:spTree>
    <p:extLst>
      <p:ext uri="{BB962C8B-B14F-4D97-AF65-F5344CB8AC3E}">
        <p14:creationId xmlns:p14="http://schemas.microsoft.com/office/powerpoint/2010/main" val="5429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97D2-07C2-D4CC-B35D-9375379152D1}"/>
              </a:ext>
            </a:extLst>
          </p:cNvPr>
          <p:cNvSpPr>
            <a:spLocks noGrp="1"/>
          </p:cNvSpPr>
          <p:nvPr>
            <p:ph type="title"/>
          </p:nvPr>
        </p:nvSpPr>
        <p:spPr/>
        <p:txBody>
          <a:bodyPr/>
          <a:lstStyle/>
          <a:p>
            <a:r>
              <a:rPr lang="en-AU" dirty="0"/>
              <a:t>Example 62443 Risk Workbook</a:t>
            </a:r>
          </a:p>
        </p:txBody>
      </p:sp>
      <p:pic>
        <p:nvPicPr>
          <p:cNvPr id="4" name="Picture 3">
            <a:extLst>
              <a:ext uri="{FF2B5EF4-FFF2-40B4-BE49-F238E27FC236}">
                <a16:creationId xmlns:a16="http://schemas.microsoft.com/office/drawing/2014/main" id="{405FDB3D-400A-DDBD-82F4-9859ED79C825}"/>
              </a:ext>
            </a:extLst>
          </p:cNvPr>
          <p:cNvPicPr>
            <a:picLocks noChangeAspect="1"/>
          </p:cNvPicPr>
          <p:nvPr/>
        </p:nvPicPr>
        <p:blipFill>
          <a:blip r:embed="rId2"/>
          <a:stretch>
            <a:fillRect/>
          </a:stretch>
        </p:blipFill>
        <p:spPr>
          <a:xfrm>
            <a:off x="298077" y="1525241"/>
            <a:ext cx="7864468" cy="4047308"/>
          </a:xfrm>
          <a:prstGeom prst="rect">
            <a:avLst/>
          </a:prstGeom>
        </p:spPr>
      </p:pic>
      <p:sp>
        <p:nvSpPr>
          <p:cNvPr id="3" name="TextBox 2">
            <a:extLst>
              <a:ext uri="{FF2B5EF4-FFF2-40B4-BE49-F238E27FC236}">
                <a16:creationId xmlns:a16="http://schemas.microsoft.com/office/drawing/2014/main" id="{C046C003-14EC-CED1-EB2F-32E26D14B9CA}"/>
              </a:ext>
            </a:extLst>
          </p:cNvPr>
          <p:cNvSpPr txBox="1"/>
          <p:nvPr/>
        </p:nvSpPr>
        <p:spPr>
          <a:xfrm>
            <a:off x="8314944" y="1286256"/>
            <a:ext cx="3450336" cy="2862322"/>
          </a:xfrm>
          <a:prstGeom prst="rect">
            <a:avLst/>
          </a:prstGeom>
          <a:noFill/>
        </p:spPr>
        <p:txBody>
          <a:bodyPr wrap="square" rtlCol="0">
            <a:spAutoFit/>
          </a:bodyPr>
          <a:lstStyle/>
          <a:p>
            <a:r>
              <a:rPr lang="en-AU" dirty="0"/>
              <a:t>Where:</a:t>
            </a:r>
          </a:p>
          <a:p>
            <a:endParaRPr lang="en-AU" dirty="0"/>
          </a:p>
          <a:p>
            <a:r>
              <a:rPr lang="en-AU" dirty="0"/>
              <a:t>UTL – Unmitigated Threat Likelihood</a:t>
            </a:r>
          </a:p>
          <a:p>
            <a:endParaRPr lang="en-AU" dirty="0"/>
          </a:p>
          <a:p>
            <a:r>
              <a:rPr lang="en-AU" dirty="0"/>
              <a:t>SL-T Security Level Target</a:t>
            </a:r>
          </a:p>
          <a:p>
            <a:endParaRPr lang="en-AU" dirty="0"/>
          </a:p>
          <a:p>
            <a:r>
              <a:rPr lang="en-AU" dirty="0"/>
              <a:t>MTL – Mitigated Threat Likelihood</a:t>
            </a:r>
          </a:p>
          <a:p>
            <a:endParaRPr lang="en-AU" dirty="0"/>
          </a:p>
          <a:p>
            <a:r>
              <a:rPr lang="en-AU" dirty="0"/>
              <a:t>ATL – Adjusted Threat Likelihood</a:t>
            </a:r>
          </a:p>
        </p:txBody>
      </p:sp>
      <p:sp>
        <p:nvSpPr>
          <p:cNvPr id="5" name="Slide Number Placeholder 4">
            <a:extLst>
              <a:ext uri="{FF2B5EF4-FFF2-40B4-BE49-F238E27FC236}">
                <a16:creationId xmlns:a16="http://schemas.microsoft.com/office/drawing/2014/main" id="{C909D67F-ED90-F087-1D93-731A109B44B9}"/>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TextBox 5">
            <a:extLst>
              <a:ext uri="{FF2B5EF4-FFF2-40B4-BE49-F238E27FC236}">
                <a16:creationId xmlns:a16="http://schemas.microsoft.com/office/drawing/2014/main" id="{B6F28A24-B3BE-2AF5-F49E-3BAC057F7573}"/>
              </a:ext>
            </a:extLst>
          </p:cNvPr>
          <p:cNvSpPr txBox="1"/>
          <p:nvPr/>
        </p:nvSpPr>
        <p:spPr>
          <a:xfrm>
            <a:off x="0" y="6488668"/>
            <a:ext cx="6062869" cy="369332"/>
          </a:xfrm>
          <a:prstGeom prst="rect">
            <a:avLst/>
          </a:prstGeom>
          <a:noFill/>
        </p:spPr>
        <p:txBody>
          <a:bodyPr wrap="square" rtlCol="0">
            <a:spAutoFit/>
          </a:bodyPr>
          <a:lstStyle/>
          <a:p>
            <a:r>
              <a:rPr lang="en-AU" dirty="0">
                <a:solidFill>
                  <a:schemeClr val="bg1"/>
                </a:solidFill>
              </a:rPr>
              <a:t>Ref –IC33 Training Materials</a:t>
            </a:r>
          </a:p>
        </p:txBody>
      </p:sp>
    </p:spTree>
    <p:extLst>
      <p:ext uri="{BB962C8B-B14F-4D97-AF65-F5344CB8AC3E}">
        <p14:creationId xmlns:p14="http://schemas.microsoft.com/office/powerpoint/2010/main" val="3783954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FFD3-B745-F72B-DDA9-5F2C7B0B445E}"/>
              </a:ext>
            </a:extLst>
          </p:cNvPr>
          <p:cNvSpPr>
            <a:spLocks noGrp="1"/>
          </p:cNvSpPr>
          <p:nvPr>
            <p:ph type="title"/>
          </p:nvPr>
        </p:nvSpPr>
        <p:spPr/>
        <p:txBody>
          <a:bodyPr/>
          <a:lstStyle/>
          <a:p>
            <a:r>
              <a:rPr lang="en-US" dirty="0"/>
              <a:t>Agenda</a:t>
            </a:r>
            <a:endParaRPr lang="en-AU" dirty="0"/>
          </a:p>
        </p:txBody>
      </p:sp>
      <p:sp>
        <p:nvSpPr>
          <p:cNvPr id="3" name="Content Placeholder 2">
            <a:extLst>
              <a:ext uri="{FF2B5EF4-FFF2-40B4-BE49-F238E27FC236}">
                <a16:creationId xmlns:a16="http://schemas.microsoft.com/office/drawing/2014/main" id="{D922BB6D-CA37-13BE-1675-94E0A96A3768}"/>
              </a:ext>
            </a:extLst>
          </p:cNvPr>
          <p:cNvSpPr>
            <a:spLocks noGrp="1"/>
          </p:cNvSpPr>
          <p:nvPr>
            <p:ph idx="1"/>
          </p:nvPr>
        </p:nvSpPr>
        <p:spPr>
          <a:xfrm>
            <a:off x="553453" y="1664147"/>
            <a:ext cx="11273589" cy="3529707"/>
          </a:xfrm>
        </p:spPr>
        <p:txBody>
          <a:bodyPr>
            <a:normAutofit/>
          </a:bodyPr>
          <a:lstStyle/>
          <a:p>
            <a:pPr marL="457200" indent="-457200">
              <a:buFont typeface="+mj-lt"/>
              <a:buAutoNum type="arabicPeriod"/>
            </a:pPr>
            <a:r>
              <a:rPr lang="en-US" sz="3200" dirty="0"/>
              <a:t>/whois @beLarge</a:t>
            </a:r>
          </a:p>
          <a:p>
            <a:pPr marL="457200" indent="-457200">
              <a:buFont typeface="+mj-lt"/>
              <a:buAutoNum type="arabicPeriod"/>
            </a:pPr>
            <a:r>
              <a:rPr lang="en-US" sz="3200" dirty="0"/>
              <a:t>Overview of the ISA/IEC 62443 Standard Series </a:t>
            </a:r>
          </a:p>
          <a:p>
            <a:pPr marL="457200" indent="-457200">
              <a:buFont typeface="+mj-lt"/>
              <a:buAutoNum type="arabicPeriod"/>
            </a:pPr>
            <a:r>
              <a:rPr lang="en-US" sz="3200" dirty="0"/>
              <a:t>Using Part 2-1 to Build a Cyber Security Management System</a:t>
            </a:r>
          </a:p>
          <a:p>
            <a:pPr marL="457200" indent="-457200">
              <a:buFont typeface="+mj-lt"/>
              <a:buAutoNum type="arabicPeriod"/>
            </a:pPr>
            <a:r>
              <a:rPr lang="en-US" sz="3200" dirty="0"/>
              <a:t>Applying Part 3-2 and Part 3-3 to Projects</a:t>
            </a:r>
          </a:p>
          <a:p>
            <a:pPr marL="457200" indent="-457200">
              <a:buFont typeface="+mj-lt"/>
              <a:buAutoNum type="arabicPeriod"/>
            </a:pPr>
            <a:r>
              <a:rPr lang="en-US" sz="3200" dirty="0"/>
              <a:t>Further Resources</a:t>
            </a:r>
            <a:endParaRPr lang="en-AU" sz="3200" dirty="0"/>
          </a:p>
        </p:txBody>
      </p:sp>
      <p:sp>
        <p:nvSpPr>
          <p:cNvPr id="4" name="Slide Number Placeholder 3">
            <a:extLst>
              <a:ext uri="{FF2B5EF4-FFF2-40B4-BE49-F238E27FC236}">
                <a16:creationId xmlns:a16="http://schemas.microsoft.com/office/drawing/2014/main" id="{AE1BD7AF-97BF-59F3-E902-1E80B9410181}"/>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131231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FA69-7326-09F7-B0AE-3CE8788B77E9}"/>
              </a:ext>
            </a:extLst>
          </p:cNvPr>
          <p:cNvSpPr>
            <a:spLocks noGrp="1"/>
          </p:cNvSpPr>
          <p:nvPr>
            <p:ph type="title"/>
          </p:nvPr>
        </p:nvSpPr>
        <p:spPr/>
        <p:txBody>
          <a:bodyPr>
            <a:normAutofit fontScale="90000"/>
          </a:bodyPr>
          <a:lstStyle/>
          <a:p>
            <a:r>
              <a:rPr lang="en-AU" dirty="0"/>
              <a:t>Cyber Security Requirements Specification (CSRS)</a:t>
            </a:r>
          </a:p>
        </p:txBody>
      </p:sp>
      <p:sp>
        <p:nvSpPr>
          <p:cNvPr id="3" name="Content Placeholder 2">
            <a:extLst>
              <a:ext uri="{FF2B5EF4-FFF2-40B4-BE49-F238E27FC236}">
                <a16:creationId xmlns:a16="http://schemas.microsoft.com/office/drawing/2014/main" id="{9AE6A118-25D6-C3C5-CECE-27BAF3D4AE19}"/>
              </a:ext>
            </a:extLst>
          </p:cNvPr>
          <p:cNvSpPr>
            <a:spLocks noGrp="1"/>
          </p:cNvSpPr>
          <p:nvPr>
            <p:ph idx="1"/>
          </p:nvPr>
        </p:nvSpPr>
        <p:spPr/>
        <p:txBody>
          <a:bodyPr>
            <a:normAutofit/>
          </a:bodyPr>
          <a:lstStyle/>
          <a:p>
            <a:pPr marL="360363" indent="-360363">
              <a:buClrTx/>
              <a:buFont typeface="Courier New" panose="02070309020205020404" pitchFamily="49" charset="0"/>
              <a:buChar char="o"/>
            </a:pPr>
            <a:r>
              <a:rPr lang="en-AU" sz="2800" dirty="0"/>
              <a:t>ZCR 6.2 SuC Description</a:t>
            </a:r>
          </a:p>
          <a:p>
            <a:pPr marL="360363" indent="-360363">
              <a:buClrTx/>
              <a:buFont typeface="Courier New" panose="02070309020205020404" pitchFamily="49" charset="0"/>
              <a:buChar char="o"/>
            </a:pPr>
            <a:r>
              <a:rPr lang="en-AU" sz="2800" dirty="0"/>
              <a:t>ZCR 6.3 Zone and Conduit drawings</a:t>
            </a:r>
          </a:p>
          <a:p>
            <a:pPr marL="360363" indent="-360363">
              <a:buClrTx/>
              <a:buFont typeface="Courier New" panose="02070309020205020404" pitchFamily="49" charset="0"/>
              <a:buChar char="o"/>
            </a:pPr>
            <a:r>
              <a:rPr lang="en-AU" sz="2800" dirty="0"/>
              <a:t>ZCR 6.4 Zone and Conduit Characteristics</a:t>
            </a:r>
          </a:p>
          <a:p>
            <a:pPr marL="360363" indent="-360363">
              <a:buClrTx/>
              <a:buFont typeface="Courier New" panose="02070309020205020404" pitchFamily="49" charset="0"/>
              <a:buChar char="o"/>
            </a:pPr>
            <a:r>
              <a:rPr lang="en-AU" sz="2800" dirty="0"/>
              <a:t>ZCR 6.5 Operating environment assumptions</a:t>
            </a:r>
          </a:p>
          <a:p>
            <a:pPr marL="360363" indent="-360363">
              <a:buClrTx/>
              <a:buFont typeface="Courier New" panose="02070309020205020404" pitchFamily="49" charset="0"/>
              <a:buChar char="o"/>
            </a:pPr>
            <a:r>
              <a:rPr lang="en-AU" sz="2800" dirty="0"/>
              <a:t>ZCR 6.6 Threat environment</a:t>
            </a:r>
          </a:p>
          <a:p>
            <a:pPr marL="360363" indent="-360363">
              <a:buClrTx/>
              <a:buFont typeface="Courier New" panose="02070309020205020404" pitchFamily="49" charset="0"/>
              <a:buChar char="o"/>
            </a:pPr>
            <a:r>
              <a:rPr lang="en-AU" sz="2800" dirty="0"/>
              <a:t>ZCR 6.7 Organisational security policies</a:t>
            </a:r>
          </a:p>
          <a:p>
            <a:pPr marL="360363" indent="-360363">
              <a:buClrTx/>
              <a:buFont typeface="Courier New" panose="02070309020205020404" pitchFamily="49" charset="0"/>
              <a:buChar char="o"/>
            </a:pPr>
            <a:r>
              <a:rPr lang="en-AU" sz="2800" dirty="0"/>
              <a:t>ZCR 6.8 Tolerable Risk</a:t>
            </a:r>
          </a:p>
          <a:p>
            <a:pPr marL="360363" indent="-360363">
              <a:buClrTx/>
              <a:buFont typeface="Courier New" panose="02070309020205020404" pitchFamily="49" charset="0"/>
              <a:buChar char="o"/>
            </a:pPr>
            <a:r>
              <a:rPr lang="en-AU" sz="2800" dirty="0"/>
              <a:t>ZCR 6.9 Regulatory requirements</a:t>
            </a:r>
          </a:p>
        </p:txBody>
      </p:sp>
      <p:sp>
        <p:nvSpPr>
          <p:cNvPr id="4" name="Slide Number Placeholder 3">
            <a:extLst>
              <a:ext uri="{FF2B5EF4-FFF2-40B4-BE49-F238E27FC236}">
                <a16:creationId xmlns:a16="http://schemas.microsoft.com/office/drawing/2014/main" id="{2D3813F8-22FA-24B3-DE78-6B2341DBD3C8}"/>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5" name="TextBox 4">
            <a:extLst>
              <a:ext uri="{FF2B5EF4-FFF2-40B4-BE49-F238E27FC236}">
                <a16:creationId xmlns:a16="http://schemas.microsoft.com/office/drawing/2014/main" id="{EC3280D8-3BAC-805C-5D5B-34B4915A8A3E}"/>
              </a:ext>
            </a:extLst>
          </p:cNvPr>
          <p:cNvSpPr txBox="1"/>
          <p:nvPr/>
        </p:nvSpPr>
        <p:spPr>
          <a:xfrm>
            <a:off x="0" y="6488668"/>
            <a:ext cx="6062869" cy="369332"/>
          </a:xfrm>
          <a:prstGeom prst="rect">
            <a:avLst/>
          </a:prstGeom>
          <a:noFill/>
        </p:spPr>
        <p:txBody>
          <a:bodyPr wrap="square" rtlCol="0">
            <a:spAutoFit/>
          </a:bodyPr>
          <a:lstStyle/>
          <a:p>
            <a:r>
              <a:rPr lang="en-AU" dirty="0">
                <a:solidFill>
                  <a:schemeClr val="bg1"/>
                </a:solidFill>
              </a:rPr>
              <a:t>Ref – 62443 Part 3-2</a:t>
            </a:r>
          </a:p>
        </p:txBody>
      </p:sp>
    </p:spTree>
    <p:extLst>
      <p:ext uri="{BB962C8B-B14F-4D97-AF65-F5344CB8AC3E}">
        <p14:creationId xmlns:p14="http://schemas.microsoft.com/office/powerpoint/2010/main" val="2542121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1093-6F05-8A6D-A4C6-CFBB25573F6C}"/>
              </a:ext>
            </a:extLst>
          </p:cNvPr>
          <p:cNvSpPr>
            <a:spLocks noGrp="1"/>
          </p:cNvSpPr>
          <p:nvPr>
            <p:ph type="title"/>
          </p:nvPr>
        </p:nvSpPr>
        <p:spPr/>
        <p:txBody>
          <a:bodyPr/>
          <a:lstStyle/>
          <a:p>
            <a:r>
              <a:rPr lang="en-AU" dirty="0"/>
              <a:t>Part 3-3 FR Counts</a:t>
            </a:r>
          </a:p>
        </p:txBody>
      </p:sp>
      <p:sp>
        <p:nvSpPr>
          <p:cNvPr id="3" name="Content Placeholder 2">
            <a:extLst>
              <a:ext uri="{FF2B5EF4-FFF2-40B4-BE49-F238E27FC236}">
                <a16:creationId xmlns:a16="http://schemas.microsoft.com/office/drawing/2014/main" id="{E2A667E9-67BB-41CB-661E-D12428AEDCCC}"/>
              </a:ext>
            </a:extLst>
          </p:cNvPr>
          <p:cNvSpPr>
            <a:spLocks noGrp="1"/>
          </p:cNvSpPr>
          <p:nvPr>
            <p:ph idx="1"/>
          </p:nvPr>
        </p:nvSpPr>
        <p:spPr>
          <a:xfrm>
            <a:off x="553453" y="1078869"/>
            <a:ext cx="4396499" cy="5175142"/>
          </a:xfrm>
        </p:spPr>
        <p:txBody>
          <a:bodyPr/>
          <a:lstStyle/>
          <a:p>
            <a:r>
              <a:rPr lang="en-AU" dirty="0"/>
              <a:t>FR 1 – Identification and Authentication Control (IAC)</a:t>
            </a:r>
          </a:p>
          <a:p>
            <a:r>
              <a:rPr lang="en-AU" dirty="0"/>
              <a:t>FR 2 – Use Control (UC)</a:t>
            </a:r>
          </a:p>
          <a:p>
            <a:r>
              <a:rPr lang="en-AU" dirty="0"/>
              <a:t>FR 3 – System Integrity (SI)</a:t>
            </a:r>
          </a:p>
          <a:p>
            <a:r>
              <a:rPr lang="en-AU" dirty="0"/>
              <a:t>FR 4 – Data Confidentiality (DC)</a:t>
            </a:r>
          </a:p>
          <a:p>
            <a:r>
              <a:rPr lang="en-AU" dirty="0"/>
              <a:t>FR 5 – Restricted Data Flow (RDF)</a:t>
            </a:r>
          </a:p>
          <a:p>
            <a:r>
              <a:rPr lang="en-AU" dirty="0"/>
              <a:t>FR 6 – Timely Response to Events (TRE)</a:t>
            </a:r>
          </a:p>
          <a:p>
            <a:r>
              <a:rPr lang="en-AU" dirty="0"/>
              <a:t>FR 7 – Resource Availability (RA)</a:t>
            </a:r>
          </a:p>
        </p:txBody>
      </p:sp>
      <p:graphicFrame>
        <p:nvGraphicFramePr>
          <p:cNvPr id="4" name="Table 3">
            <a:extLst>
              <a:ext uri="{FF2B5EF4-FFF2-40B4-BE49-F238E27FC236}">
                <a16:creationId xmlns:a16="http://schemas.microsoft.com/office/drawing/2014/main" id="{80A17932-7771-A756-C3EB-6F8A7931158E}"/>
              </a:ext>
            </a:extLst>
          </p:cNvPr>
          <p:cNvGraphicFramePr>
            <a:graphicFrameLocks noGrp="1"/>
          </p:cNvGraphicFramePr>
          <p:nvPr>
            <p:extLst>
              <p:ext uri="{D42A27DB-BD31-4B8C-83A1-F6EECF244321}">
                <p14:modId xmlns:p14="http://schemas.microsoft.com/office/powerpoint/2010/main" val="2753656084"/>
              </p:ext>
            </p:extLst>
          </p:nvPr>
        </p:nvGraphicFramePr>
        <p:xfrm>
          <a:off x="5604256" y="1524338"/>
          <a:ext cx="5108792" cy="3510280"/>
        </p:xfrm>
        <a:graphic>
          <a:graphicData uri="http://schemas.openxmlformats.org/drawingml/2006/table">
            <a:tbl>
              <a:tblPr firstRow="1" bandRow="1">
                <a:tableStyleId>{5C22544A-7EE6-4342-B048-85BDC9FD1C3A}</a:tableStyleId>
              </a:tblPr>
              <a:tblGrid>
                <a:gridCol w="1412240">
                  <a:extLst>
                    <a:ext uri="{9D8B030D-6E8A-4147-A177-3AD203B41FA5}">
                      <a16:colId xmlns:a16="http://schemas.microsoft.com/office/drawing/2014/main" val="1698780236"/>
                    </a:ext>
                  </a:extLst>
                </a:gridCol>
                <a:gridCol w="924138">
                  <a:extLst>
                    <a:ext uri="{9D8B030D-6E8A-4147-A177-3AD203B41FA5}">
                      <a16:colId xmlns:a16="http://schemas.microsoft.com/office/drawing/2014/main" val="3071901030"/>
                    </a:ext>
                  </a:extLst>
                </a:gridCol>
                <a:gridCol w="924138">
                  <a:extLst>
                    <a:ext uri="{9D8B030D-6E8A-4147-A177-3AD203B41FA5}">
                      <a16:colId xmlns:a16="http://schemas.microsoft.com/office/drawing/2014/main" val="4115522798"/>
                    </a:ext>
                  </a:extLst>
                </a:gridCol>
                <a:gridCol w="924138">
                  <a:extLst>
                    <a:ext uri="{9D8B030D-6E8A-4147-A177-3AD203B41FA5}">
                      <a16:colId xmlns:a16="http://schemas.microsoft.com/office/drawing/2014/main" val="395189683"/>
                    </a:ext>
                  </a:extLst>
                </a:gridCol>
                <a:gridCol w="924138">
                  <a:extLst>
                    <a:ext uri="{9D8B030D-6E8A-4147-A177-3AD203B41FA5}">
                      <a16:colId xmlns:a16="http://schemas.microsoft.com/office/drawing/2014/main" val="3064647504"/>
                    </a:ext>
                  </a:extLst>
                </a:gridCol>
              </a:tblGrid>
              <a:tr h="370840">
                <a:tc>
                  <a:txBody>
                    <a:bodyPr/>
                    <a:lstStyle/>
                    <a:p>
                      <a:r>
                        <a:rPr lang="en-AU" dirty="0"/>
                        <a:t>Foundational Requirement</a:t>
                      </a:r>
                    </a:p>
                  </a:txBody>
                  <a:tcPr/>
                </a:tc>
                <a:tc>
                  <a:txBody>
                    <a:bodyPr/>
                    <a:lstStyle/>
                    <a:p>
                      <a:pPr algn="ctr"/>
                      <a:r>
                        <a:rPr lang="en-AU" dirty="0"/>
                        <a:t>Count SL-1</a:t>
                      </a:r>
                    </a:p>
                  </a:txBody>
                  <a:tcPr/>
                </a:tc>
                <a:tc>
                  <a:txBody>
                    <a:bodyPr/>
                    <a:lstStyle/>
                    <a:p>
                      <a:pPr algn="ctr"/>
                      <a:r>
                        <a:rPr lang="en-AU" dirty="0"/>
                        <a:t>Count SL-2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Count SL-3</a:t>
                      </a:r>
                    </a:p>
                    <a:p>
                      <a:pPr algn="ctr"/>
                      <a:endParaRPr lang="en-AU"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dirty="0"/>
                        <a:t>Count SL-4</a:t>
                      </a:r>
                    </a:p>
                    <a:p>
                      <a:pPr algn="ctr"/>
                      <a:endParaRPr lang="en-AU" dirty="0"/>
                    </a:p>
                  </a:txBody>
                  <a:tcPr/>
                </a:tc>
                <a:extLst>
                  <a:ext uri="{0D108BD9-81ED-4DB2-BD59-A6C34878D82A}">
                    <a16:rowId xmlns:a16="http://schemas.microsoft.com/office/drawing/2014/main" val="1482796152"/>
                  </a:ext>
                </a:extLst>
              </a:tr>
              <a:tr h="370840">
                <a:tc>
                  <a:txBody>
                    <a:bodyPr/>
                    <a:lstStyle/>
                    <a:p>
                      <a:r>
                        <a:rPr lang="en-AU" dirty="0"/>
                        <a:t>IAC</a:t>
                      </a:r>
                    </a:p>
                  </a:txBody>
                  <a:tcPr/>
                </a:tc>
                <a:tc>
                  <a:txBody>
                    <a:bodyPr/>
                    <a:lstStyle/>
                    <a:p>
                      <a:pPr algn="ctr"/>
                      <a:r>
                        <a:rPr lang="en-AU" dirty="0"/>
                        <a:t>10</a:t>
                      </a:r>
                    </a:p>
                  </a:txBody>
                  <a:tcPr/>
                </a:tc>
                <a:tc>
                  <a:txBody>
                    <a:bodyPr/>
                    <a:lstStyle/>
                    <a:p>
                      <a:pPr algn="ctr"/>
                      <a:r>
                        <a:rPr lang="en-AU" dirty="0"/>
                        <a:t>6</a:t>
                      </a:r>
                    </a:p>
                  </a:txBody>
                  <a:tcPr/>
                </a:tc>
                <a:tc>
                  <a:txBody>
                    <a:bodyPr/>
                    <a:lstStyle/>
                    <a:p>
                      <a:pPr algn="ctr"/>
                      <a:r>
                        <a:rPr lang="en-AU" dirty="0"/>
                        <a:t>6</a:t>
                      </a:r>
                    </a:p>
                  </a:txBody>
                  <a:tcPr/>
                </a:tc>
                <a:tc>
                  <a:txBody>
                    <a:bodyPr/>
                    <a:lstStyle/>
                    <a:p>
                      <a:pPr algn="ctr"/>
                      <a:r>
                        <a:rPr lang="en-AU" dirty="0"/>
                        <a:t>2</a:t>
                      </a:r>
                    </a:p>
                  </a:txBody>
                  <a:tcPr/>
                </a:tc>
                <a:extLst>
                  <a:ext uri="{0D108BD9-81ED-4DB2-BD59-A6C34878D82A}">
                    <a16:rowId xmlns:a16="http://schemas.microsoft.com/office/drawing/2014/main" val="3466569662"/>
                  </a:ext>
                </a:extLst>
              </a:tr>
              <a:tr h="370840">
                <a:tc>
                  <a:txBody>
                    <a:bodyPr/>
                    <a:lstStyle/>
                    <a:p>
                      <a:r>
                        <a:rPr lang="en-AU" dirty="0"/>
                        <a:t>UC</a:t>
                      </a:r>
                    </a:p>
                  </a:txBody>
                  <a:tcPr/>
                </a:tc>
                <a:tc>
                  <a:txBody>
                    <a:bodyPr/>
                    <a:lstStyle/>
                    <a:p>
                      <a:pPr algn="ctr"/>
                      <a:r>
                        <a:rPr lang="en-AU" dirty="0"/>
                        <a:t>8</a:t>
                      </a:r>
                    </a:p>
                  </a:txBody>
                  <a:tcPr/>
                </a:tc>
                <a:tc>
                  <a:txBody>
                    <a:bodyPr/>
                    <a:lstStyle/>
                    <a:p>
                      <a:pPr algn="ctr"/>
                      <a:r>
                        <a:rPr lang="en-AU" dirty="0"/>
                        <a:t>4</a:t>
                      </a:r>
                    </a:p>
                  </a:txBody>
                  <a:tcPr/>
                </a:tc>
                <a:tc>
                  <a:txBody>
                    <a:bodyPr/>
                    <a:lstStyle/>
                    <a:p>
                      <a:pPr algn="ctr"/>
                      <a:r>
                        <a:rPr lang="en-AU" dirty="0"/>
                        <a:t>9</a:t>
                      </a:r>
                    </a:p>
                  </a:txBody>
                  <a:tcPr/>
                </a:tc>
                <a:tc>
                  <a:txBody>
                    <a:bodyPr/>
                    <a:lstStyle/>
                    <a:p>
                      <a:pPr algn="ctr"/>
                      <a:r>
                        <a:rPr lang="en-AU" dirty="0"/>
                        <a:t>3</a:t>
                      </a:r>
                    </a:p>
                  </a:txBody>
                  <a:tcPr/>
                </a:tc>
                <a:extLst>
                  <a:ext uri="{0D108BD9-81ED-4DB2-BD59-A6C34878D82A}">
                    <a16:rowId xmlns:a16="http://schemas.microsoft.com/office/drawing/2014/main" val="391580331"/>
                  </a:ext>
                </a:extLst>
              </a:tr>
              <a:tr h="370840">
                <a:tc>
                  <a:txBody>
                    <a:bodyPr/>
                    <a:lstStyle/>
                    <a:p>
                      <a:r>
                        <a:rPr lang="en-AU" dirty="0"/>
                        <a:t>SI</a:t>
                      </a:r>
                    </a:p>
                  </a:txBody>
                  <a:tcPr/>
                </a:tc>
                <a:tc>
                  <a:txBody>
                    <a:bodyPr/>
                    <a:lstStyle/>
                    <a:p>
                      <a:pPr algn="ctr"/>
                      <a:r>
                        <a:rPr lang="en-AU" dirty="0"/>
                        <a:t>6</a:t>
                      </a:r>
                    </a:p>
                  </a:txBody>
                  <a:tcPr/>
                </a:tc>
                <a:tc>
                  <a:txBody>
                    <a:bodyPr/>
                    <a:lstStyle/>
                    <a:p>
                      <a:pPr algn="ctr"/>
                      <a:r>
                        <a:rPr lang="en-AU" dirty="0"/>
                        <a:t>4</a:t>
                      </a:r>
                    </a:p>
                  </a:txBody>
                  <a:tcPr/>
                </a:tc>
                <a:tc>
                  <a:txBody>
                    <a:bodyPr/>
                    <a:lstStyle/>
                    <a:p>
                      <a:pPr algn="ctr"/>
                      <a:r>
                        <a:rPr lang="en-AU" dirty="0"/>
                        <a:t>6</a:t>
                      </a:r>
                    </a:p>
                  </a:txBody>
                  <a:tcPr/>
                </a:tc>
                <a:tc>
                  <a:txBody>
                    <a:bodyPr/>
                    <a:lstStyle/>
                    <a:p>
                      <a:pPr algn="ctr"/>
                      <a:r>
                        <a:rPr lang="en-AU" dirty="0"/>
                        <a:t>3</a:t>
                      </a:r>
                    </a:p>
                  </a:txBody>
                  <a:tcPr/>
                </a:tc>
                <a:extLst>
                  <a:ext uri="{0D108BD9-81ED-4DB2-BD59-A6C34878D82A}">
                    <a16:rowId xmlns:a16="http://schemas.microsoft.com/office/drawing/2014/main" val="258419501"/>
                  </a:ext>
                </a:extLst>
              </a:tr>
              <a:tr h="370840">
                <a:tc>
                  <a:txBody>
                    <a:bodyPr/>
                    <a:lstStyle/>
                    <a:p>
                      <a:r>
                        <a:rPr lang="en-AU" dirty="0"/>
                        <a:t>DC</a:t>
                      </a:r>
                    </a:p>
                  </a:txBody>
                  <a:tcPr/>
                </a:tc>
                <a:tc>
                  <a:txBody>
                    <a:bodyPr/>
                    <a:lstStyle/>
                    <a:p>
                      <a:pPr algn="ctr"/>
                      <a:r>
                        <a:rPr lang="en-AU" dirty="0"/>
                        <a:t>2</a:t>
                      </a:r>
                    </a:p>
                  </a:txBody>
                  <a:tcPr/>
                </a:tc>
                <a:tc>
                  <a:txBody>
                    <a:bodyPr/>
                    <a:lstStyle/>
                    <a:p>
                      <a:pPr algn="ctr"/>
                      <a:r>
                        <a:rPr lang="en-AU" dirty="0"/>
                        <a:t>2</a:t>
                      </a:r>
                    </a:p>
                  </a:txBody>
                  <a:tcPr/>
                </a:tc>
                <a:tc>
                  <a:txBody>
                    <a:bodyPr/>
                    <a:lstStyle/>
                    <a:p>
                      <a:pPr algn="ctr"/>
                      <a:r>
                        <a:rPr lang="en-AU" dirty="0"/>
                        <a:t>1</a:t>
                      </a:r>
                    </a:p>
                  </a:txBody>
                  <a:tcPr/>
                </a:tc>
                <a:tc>
                  <a:txBody>
                    <a:bodyPr/>
                    <a:lstStyle/>
                    <a:p>
                      <a:pPr algn="ctr"/>
                      <a:r>
                        <a:rPr lang="en-AU" dirty="0"/>
                        <a:t>1</a:t>
                      </a:r>
                    </a:p>
                  </a:txBody>
                  <a:tcPr/>
                </a:tc>
                <a:extLst>
                  <a:ext uri="{0D108BD9-81ED-4DB2-BD59-A6C34878D82A}">
                    <a16:rowId xmlns:a16="http://schemas.microsoft.com/office/drawing/2014/main" val="3722498521"/>
                  </a:ext>
                </a:extLst>
              </a:tr>
              <a:tr h="370840">
                <a:tc>
                  <a:txBody>
                    <a:bodyPr/>
                    <a:lstStyle/>
                    <a:p>
                      <a:r>
                        <a:rPr lang="en-AU" dirty="0"/>
                        <a:t>RDF</a:t>
                      </a:r>
                    </a:p>
                  </a:txBody>
                  <a:tcPr/>
                </a:tc>
                <a:tc>
                  <a:txBody>
                    <a:bodyPr/>
                    <a:lstStyle/>
                    <a:p>
                      <a:pPr algn="ctr"/>
                      <a:r>
                        <a:rPr lang="en-AU" dirty="0"/>
                        <a:t>4</a:t>
                      </a:r>
                    </a:p>
                  </a:txBody>
                  <a:tcPr/>
                </a:tc>
                <a:tc>
                  <a:txBody>
                    <a:bodyPr/>
                    <a:lstStyle/>
                    <a:p>
                      <a:pPr algn="ctr"/>
                      <a:r>
                        <a:rPr lang="en-AU" dirty="0"/>
                        <a:t>2</a:t>
                      </a:r>
                    </a:p>
                  </a:txBody>
                  <a:tcPr/>
                </a:tc>
                <a:tc>
                  <a:txBody>
                    <a:bodyPr/>
                    <a:lstStyle/>
                    <a:p>
                      <a:pPr algn="ctr"/>
                      <a:r>
                        <a:rPr lang="en-AU" dirty="0"/>
                        <a:t>4</a:t>
                      </a:r>
                    </a:p>
                  </a:txBody>
                  <a:tcPr/>
                </a:tc>
                <a:tc>
                  <a:txBody>
                    <a:bodyPr/>
                    <a:lstStyle/>
                    <a:p>
                      <a:pPr algn="ctr"/>
                      <a:r>
                        <a:rPr lang="en-AU" dirty="0"/>
                        <a:t>1</a:t>
                      </a:r>
                    </a:p>
                  </a:txBody>
                  <a:tcPr/>
                </a:tc>
                <a:extLst>
                  <a:ext uri="{0D108BD9-81ED-4DB2-BD59-A6C34878D82A}">
                    <a16:rowId xmlns:a16="http://schemas.microsoft.com/office/drawing/2014/main" val="1141668491"/>
                  </a:ext>
                </a:extLst>
              </a:tr>
              <a:tr h="370840">
                <a:tc>
                  <a:txBody>
                    <a:bodyPr/>
                    <a:lstStyle/>
                    <a:p>
                      <a:r>
                        <a:rPr lang="en-AU" dirty="0"/>
                        <a:t>TRE</a:t>
                      </a:r>
                    </a:p>
                  </a:txBody>
                  <a:tcPr/>
                </a:tc>
                <a:tc>
                  <a:txBody>
                    <a:bodyPr/>
                    <a:lstStyle/>
                    <a:p>
                      <a:pPr algn="ctr"/>
                      <a:r>
                        <a:rPr lang="en-AU" dirty="0"/>
                        <a:t>1</a:t>
                      </a:r>
                    </a:p>
                  </a:txBody>
                  <a:tcPr/>
                </a:tc>
                <a:tc>
                  <a:txBody>
                    <a:bodyPr/>
                    <a:lstStyle/>
                    <a:p>
                      <a:pPr algn="ctr"/>
                      <a:r>
                        <a:rPr lang="en-AU" dirty="0"/>
                        <a:t>1</a:t>
                      </a:r>
                    </a:p>
                  </a:txBody>
                  <a:tcPr/>
                </a:tc>
                <a:tc>
                  <a:txBody>
                    <a:bodyPr/>
                    <a:lstStyle/>
                    <a:p>
                      <a:pPr algn="ctr"/>
                      <a:r>
                        <a:rPr lang="en-AU" dirty="0"/>
                        <a:t>1</a:t>
                      </a:r>
                    </a:p>
                  </a:txBody>
                  <a:tcPr/>
                </a:tc>
                <a:tc>
                  <a:txBody>
                    <a:bodyPr/>
                    <a:lstStyle/>
                    <a:p>
                      <a:pPr algn="ctr"/>
                      <a:r>
                        <a:rPr lang="en-AU" dirty="0"/>
                        <a:t>-</a:t>
                      </a:r>
                    </a:p>
                  </a:txBody>
                  <a:tcPr/>
                </a:tc>
                <a:extLst>
                  <a:ext uri="{0D108BD9-81ED-4DB2-BD59-A6C34878D82A}">
                    <a16:rowId xmlns:a16="http://schemas.microsoft.com/office/drawing/2014/main" val="3425295038"/>
                  </a:ext>
                </a:extLst>
              </a:tr>
              <a:tr h="370840">
                <a:tc>
                  <a:txBody>
                    <a:bodyPr/>
                    <a:lstStyle/>
                    <a:p>
                      <a:r>
                        <a:rPr lang="en-AU" dirty="0"/>
                        <a:t>RA</a:t>
                      </a:r>
                    </a:p>
                  </a:txBody>
                  <a:tcPr/>
                </a:tc>
                <a:tc>
                  <a:txBody>
                    <a:bodyPr/>
                    <a:lstStyle/>
                    <a:p>
                      <a:pPr algn="ctr"/>
                      <a:r>
                        <a:rPr lang="en-AU" dirty="0"/>
                        <a:t>7</a:t>
                      </a:r>
                    </a:p>
                  </a:txBody>
                  <a:tcPr/>
                </a:tc>
                <a:tc>
                  <a:txBody>
                    <a:bodyPr/>
                    <a:lstStyle/>
                    <a:p>
                      <a:pPr algn="ctr"/>
                      <a:r>
                        <a:rPr lang="en-AU" dirty="0"/>
                        <a:t>3</a:t>
                      </a:r>
                    </a:p>
                  </a:txBody>
                  <a:tcPr/>
                </a:tc>
                <a:tc>
                  <a:txBody>
                    <a:bodyPr/>
                    <a:lstStyle/>
                    <a:p>
                      <a:pPr algn="ctr"/>
                      <a:r>
                        <a:rPr lang="en-AU" dirty="0"/>
                        <a:t>3</a:t>
                      </a:r>
                    </a:p>
                  </a:txBody>
                  <a:tcPr/>
                </a:tc>
                <a:tc>
                  <a:txBody>
                    <a:bodyPr/>
                    <a:lstStyle/>
                    <a:p>
                      <a:pPr algn="ctr"/>
                      <a:r>
                        <a:rPr lang="en-AU" dirty="0"/>
                        <a:t>-</a:t>
                      </a:r>
                    </a:p>
                  </a:txBody>
                  <a:tcPr/>
                </a:tc>
                <a:extLst>
                  <a:ext uri="{0D108BD9-81ED-4DB2-BD59-A6C34878D82A}">
                    <a16:rowId xmlns:a16="http://schemas.microsoft.com/office/drawing/2014/main" val="1701074701"/>
                  </a:ext>
                </a:extLst>
              </a:tr>
            </a:tbl>
          </a:graphicData>
        </a:graphic>
      </p:graphicFrame>
      <p:sp>
        <p:nvSpPr>
          <p:cNvPr id="5" name="Slide Number Placeholder 4">
            <a:extLst>
              <a:ext uri="{FF2B5EF4-FFF2-40B4-BE49-F238E27FC236}">
                <a16:creationId xmlns:a16="http://schemas.microsoft.com/office/drawing/2014/main" id="{F714C358-D595-A537-9F11-EAA6BF94096D}"/>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TextBox 5">
            <a:extLst>
              <a:ext uri="{FF2B5EF4-FFF2-40B4-BE49-F238E27FC236}">
                <a16:creationId xmlns:a16="http://schemas.microsoft.com/office/drawing/2014/main" id="{9C430B9F-CC16-F345-E617-A019289C6109}"/>
              </a:ext>
            </a:extLst>
          </p:cNvPr>
          <p:cNvSpPr txBox="1"/>
          <p:nvPr/>
        </p:nvSpPr>
        <p:spPr>
          <a:xfrm>
            <a:off x="0" y="6488668"/>
            <a:ext cx="6062869" cy="369332"/>
          </a:xfrm>
          <a:prstGeom prst="rect">
            <a:avLst/>
          </a:prstGeom>
          <a:noFill/>
        </p:spPr>
        <p:txBody>
          <a:bodyPr wrap="square" rtlCol="0">
            <a:spAutoFit/>
          </a:bodyPr>
          <a:lstStyle/>
          <a:p>
            <a:r>
              <a:rPr lang="en-AU" dirty="0">
                <a:solidFill>
                  <a:schemeClr val="bg1"/>
                </a:solidFill>
              </a:rPr>
              <a:t>Ref – 62443 Part 3-3</a:t>
            </a:r>
          </a:p>
        </p:txBody>
      </p:sp>
    </p:spTree>
    <p:extLst>
      <p:ext uri="{BB962C8B-B14F-4D97-AF65-F5344CB8AC3E}">
        <p14:creationId xmlns:p14="http://schemas.microsoft.com/office/powerpoint/2010/main" val="302018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1DAC-ED56-B04D-930C-E1CD4DEB2DF3}"/>
              </a:ext>
            </a:extLst>
          </p:cNvPr>
          <p:cNvSpPr>
            <a:spLocks noGrp="1"/>
          </p:cNvSpPr>
          <p:nvPr>
            <p:ph type="title"/>
          </p:nvPr>
        </p:nvSpPr>
        <p:spPr/>
        <p:txBody>
          <a:bodyPr/>
          <a:lstStyle/>
          <a:p>
            <a:r>
              <a:rPr lang="en-AU" dirty="0"/>
              <a:t>Example 3-3 </a:t>
            </a:r>
          </a:p>
        </p:txBody>
      </p:sp>
      <p:grpSp>
        <p:nvGrpSpPr>
          <p:cNvPr id="4" name="Group 3">
            <a:extLst>
              <a:ext uri="{FF2B5EF4-FFF2-40B4-BE49-F238E27FC236}">
                <a16:creationId xmlns:a16="http://schemas.microsoft.com/office/drawing/2014/main" id="{10764466-5CBF-9B91-E49A-F7391D147DB1}"/>
              </a:ext>
            </a:extLst>
          </p:cNvPr>
          <p:cNvGrpSpPr/>
          <p:nvPr/>
        </p:nvGrpSpPr>
        <p:grpSpPr>
          <a:xfrm>
            <a:off x="589903" y="1296971"/>
            <a:ext cx="7400925" cy="4019550"/>
            <a:chOff x="589903" y="1296971"/>
            <a:chExt cx="7400925" cy="4019550"/>
          </a:xfrm>
        </p:grpSpPr>
        <p:pic>
          <p:nvPicPr>
            <p:cNvPr id="5" name="Picture 4">
              <a:extLst>
                <a:ext uri="{FF2B5EF4-FFF2-40B4-BE49-F238E27FC236}">
                  <a16:creationId xmlns:a16="http://schemas.microsoft.com/office/drawing/2014/main" id="{73EC966A-CF4F-4DF2-79B5-BB1981415049}"/>
                </a:ext>
              </a:extLst>
            </p:cNvPr>
            <p:cNvPicPr>
              <a:picLocks noChangeAspect="1"/>
            </p:cNvPicPr>
            <p:nvPr/>
          </p:nvPicPr>
          <p:blipFill>
            <a:blip r:embed="rId2"/>
            <a:stretch>
              <a:fillRect/>
            </a:stretch>
          </p:blipFill>
          <p:spPr>
            <a:xfrm>
              <a:off x="653911" y="1296971"/>
              <a:ext cx="7239000" cy="400050"/>
            </a:xfrm>
            <a:prstGeom prst="rect">
              <a:avLst/>
            </a:prstGeom>
          </p:spPr>
        </p:pic>
        <p:pic>
          <p:nvPicPr>
            <p:cNvPr id="6" name="Picture 5">
              <a:extLst>
                <a:ext uri="{FF2B5EF4-FFF2-40B4-BE49-F238E27FC236}">
                  <a16:creationId xmlns:a16="http://schemas.microsoft.com/office/drawing/2014/main" id="{8136D794-B392-1934-6CBF-28C8E06A4B43}"/>
                </a:ext>
              </a:extLst>
            </p:cNvPr>
            <p:cNvPicPr>
              <a:picLocks noChangeAspect="1"/>
            </p:cNvPicPr>
            <p:nvPr/>
          </p:nvPicPr>
          <p:blipFill>
            <a:blip r:embed="rId3"/>
            <a:stretch>
              <a:fillRect/>
            </a:stretch>
          </p:blipFill>
          <p:spPr>
            <a:xfrm>
              <a:off x="589903" y="1697021"/>
              <a:ext cx="7400925" cy="3619500"/>
            </a:xfrm>
            <a:prstGeom prst="rect">
              <a:avLst/>
            </a:prstGeom>
          </p:spPr>
        </p:pic>
      </p:grpSp>
      <p:pic>
        <p:nvPicPr>
          <p:cNvPr id="7" name="Picture 6">
            <a:extLst>
              <a:ext uri="{FF2B5EF4-FFF2-40B4-BE49-F238E27FC236}">
                <a16:creationId xmlns:a16="http://schemas.microsoft.com/office/drawing/2014/main" id="{D22656A5-FF0C-6098-EB35-254F2B5F9864}"/>
              </a:ext>
            </a:extLst>
          </p:cNvPr>
          <p:cNvPicPr>
            <a:picLocks noChangeAspect="1"/>
          </p:cNvPicPr>
          <p:nvPr/>
        </p:nvPicPr>
        <p:blipFill>
          <a:blip r:embed="rId4"/>
          <a:stretch>
            <a:fillRect/>
          </a:stretch>
        </p:blipFill>
        <p:spPr>
          <a:xfrm>
            <a:off x="2642615" y="1884616"/>
            <a:ext cx="6003417" cy="4409917"/>
          </a:xfrm>
          <a:prstGeom prst="rect">
            <a:avLst/>
          </a:prstGeom>
        </p:spPr>
      </p:pic>
      <p:pic>
        <p:nvPicPr>
          <p:cNvPr id="8" name="Picture 7">
            <a:extLst>
              <a:ext uri="{FF2B5EF4-FFF2-40B4-BE49-F238E27FC236}">
                <a16:creationId xmlns:a16="http://schemas.microsoft.com/office/drawing/2014/main" id="{B5E3498C-35E6-82E4-D5BB-B3280D7F935F}"/>
              </a:ext>
            </a:extLst>
          </p:cNvPr>
          <p:cNvPicPr>
            <a:picLocks noChangeAspect="1"/>
          </p:cNvPicPr>
          <p:nvPr/>
        </p:nvPicPr>
        <p:blipFill>
          <a:blip r:embed="rId5"/>
          <a:stretch>
            <a:fillRect/>
          </a:stretch>
        </p:blipFill>
        <p:spPr>
          <a:xfrm>
            <a:off x="4926197" y="4292333"/>
            <a:ext cx="6784467" cy="2197333"/>
          </a:xfrm>
          <a:prstGeom prst="rect">
            <a:avLst/>
          </a:prstGeom>
        </p:spPr>
      </p:pic>
      <p:sp>
        <p:nvSpPr>
          <p:cNvPr id="3" name="Slide Number Placeholder 2">
            <a:extLst>
              <a:ext uri="{FF2B5EF4-FFF2-40B4-BE49-F238E27FC236}">
                <a16:creationId xmlns:a16="http://schemas.microsoft.com/office/drawing/2014/main" id="{8C767E1B-82F1-4AA8-D63B-27EC8D9260F3}"/>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10208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600-BA0A-BCE8-104E-8CE814F125CC}"/>
              </a:ext>
            </a:extLst>
          </p:cNvPr>
          <p:cNvSpPr>
            <a:spLocks noGrp="1"/>
          </p:cNvSpPr>
          <p:nvPr>
            <p:ph type="title"/>
          </p:nvPr>
        </p:nvSpPr>
        <p:spPr/>
        <p:txBody>
          <a:bodyPr>
            <a:normAutofit/>
          </a:bodyPr>
          <a:lstStyle/>
          <a:p>
            <a:r>
              <a:rPr lang="en-US" dirty="0"/>
              <a:t>Further Resources</a:t>
            </a:r>
            <a:endParaRPr lang="en-AU" dirty="0"/>
          </a:p>
        </p:txBody>
      </p:sp>
      <p:sp>
        <p:nvSpPr>
          <p:cNvPr id="3" name="Text Placeholder 2">
            <a:extLst>
              <a:ext uri="{FF2B5EF4-FFF2-40B4-BE49-F238E27FC236}">
                <a16:creationId xmlns:a16="http://schemas.microsoft.com/office/drawing/2014/main" id="{74C4A53E-39BC-208D-307F-0DB5291E3A8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5A552DA-BF81-498D-E7DA-1B179433BA53}"/>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112767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DCED5B4-56DB-0E57-9B4D-4A0297032B61}"/>
              </a:ext>
            </a:extLst>
          </p:cNvPr>
          <p:cNvGrpSpPr/>
          <p:nvPr/>
        </p:nvGrpSpPr>
        <p:grpSpPr>
          <a:xfrm>
            <a:off x="823220" y="523504"/>
            <a:ext cx="6097002" cy="5668863"/>
            <a:chOff x="191001" y="439152"/>
            <a:chExt cx="6097002" cy="5668863"/>
          </a:xfrm>
        </p:grpSpPr>
        <p:pic>
          <p:nvPicPr>
            <p:cNvPr id="3" name="Picture 2">
              <a:extLst>
                <a:ext uri="{FF2B5EF4-FFF2-40B4-BE49-F238E27FC236}">
                  <a16:creationId xmlns:a16="http://schemas.microsoft.com/office/drawing/2014/main" id="{BFE7DEC2-5B10-7C11-43AE-234C7AD2C79F}"/>
                </a:ext>
              </a:extLst>
            </p:cNvPr>
            <p:cNvPicPr>
              <a:picLocks noChangeAspect="1"/>
            </p:cNvPicPr>
            <p:nvPr/>
          </p:nvPicPr>
          <p:blipFill>
            <a:blip r:embed="rId2"/>
            <a:stretch>
              <a:fillRect/>
            </a:stretch>
          </p:blipFill>
          <p:spPr>
            <a:xfrm>
              <a:off x="943762" y="439152"/>
              <a:ext cx="3834438" cy="4950995"/>
            </a:xfrm>
            <a:prstGeom prst="rect">
              <a:avLst/>
            </a:prstGeom>
          </p:spPr>
        </p:pic>
        <p:sp>
          <p:nvSpPr>
            <p:cNvPr id="7" name="TextBox 6">
              <a:extLst>
                <a:ext uri="{FF2B5EF4-FFF2-40B4-BE49-F238E27FC236}">
                  <a16:creationId xmlns:a16="http://schemas.microsoft.com/office/drawing/2014/main" id="{066B0C35-CBB9-B28A-3593-AEE4D3A773E9}"/>
                </a:ext>
              </a:extLst>
            </p:cNvPr>
            <p:cNvSpPr txBox="1"/>
            <p:nvPr/>
          </p:nvSpPr>
          <p:spPr>
            <a:xfrm>
              <a:off x="191001" y="5523240"/>
              <a:ext cx="6097002" cy="584775"/>
            </a:xfrm>
            <a:prstGeom prst="rect">
              <a:avLst/>
            </a:prstGeom>
            <a:noFill/>
          </p:spPr>
          <p:txBody>
            <a:bodyPr wrap="square">
              <a:spAutoFit/>
            </a:bodyPr>
            <a:lstStyle/>
            <a:p>
              <a:pPr algn="ctr"/>
              <a:r>
                <a:rPr lang="en-AU" sz="1600" dirty="0">
                  <a:hlinkClick r:id="rId3"/>
                </a:rPr>
                <a:t>https://gca.isa.org/hubfs/ISAGCA%20Quick%20Start%20Guide%20FINAL.pdf</a:t>
              </a:r>
              <a:r>
                <a:rPr lang="en-AU" sz="1600" dirty="0"/>
                <a:t> </a:t>
              </a:r>
            </a:p>
          </p:txBody>
        </p:sp>
      </p:grpSp>
      <p:grpSp>
        <p:nvGrpSpPr>
          <p:cNvPr id="11" name="Group 10">
            <a:extLst>
              <a:ext uri="{FF2B5EF4-FFF2-40B4-BE49-F238E27FC236}">
                <a16:creationId xmlns:a16="http://schemas.microsoft.com/office/drawing/2014/main" id="{3921A99E-E181-ED21-CFC7-8AABD188C2D2}"/>
              </a:ext>
            </a:extLst>
          </p:cNvPr>
          <p:cNvGrpSpPr/>
          <p:nvPr/>
        </p:nvGrpSpPr>
        <p:grpSpPr>
          <a:xfrm>
            <a:off x="7608016" y="2813885"/>
            <a:ext cx="3333750" cy="997982"/>
            <a:chOff x="7415510" y="3114675"/>
            <a:chExt cx="3333750" cy="997982"/>
          </a:xfrm>
        </p:grpSpPr>
        <p:pic>
          <p:nvPicPr>
            <p:cNvPr id="1028" name="Picture 4" descr="ISA Logo">
              <a:extLst>
                <a:ext uri="{FF2B5EF4-FFF2-40B4-BE49-F238E27FC236}">
                  <a16:creationId xmlns:a16="http://schemas.microsoft.com/office/drawing/2014/main" id="{DBD121ED-877D-BF10-26B6-AD777D38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510" y="3114675"/>
              <a:ext cx="3333750" cy="628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C2FCE57-F28F-A3FD-630C-2BD190988BC4}"/>
                </a:ext>
              </a:extLst>
            </p:cNvPr>
            <p:cNvSpPr txBox="1"/>
            <p:nvPr/>
          </p:nvSpPr>
          <p:spPr>
            <a:xfrm>
              <a:off x="7415510" y="3743325"/>
              <a:ext cx="3333750" cy="369332"/>
            </a:xfrm>
            <a:prstGeom prst="rect">
              <a:avLst/>
            </a:prstGeom>
            <a:noFill/>
          </p:spPr>
          <p:txBody>
            <a:bodyPr wrap="square">
              <a:spAutoFit/>
            </a:bodyPr>
            <a:lstStyle/>
            <a:p>
              <a:pPr algn="ctr"/>
              <a:r>
                <a:rPr lang="en-AU" dirty="0">
                  <a:hlinkClick r:id="rId5"/>
                </a:rPr>
                <a:t>https://www.isa.org/membership</a:t>
              </a:r>
              <a:r>
                <a:rPr lang="en-AU" dirty="0"/>
                <a:t> </a:t>
              </a:r>
            </a:p>
          </p:txBody>
        </p:sp>
      </p:grpSp>
      <p:sp>
        <p:nvSpPr>
          <p:cNvPr id="2" name="Slide Number Placeholder 1">
            <a:extLst>
              <a:ext uri="{FF2B5EF4-FFF2-40B4-BE49-F238E27FC236}">
                <a16:creationId xmlns:a16="http://schemas.microsoft.com/office/drawing/2014/main" id="{D7419B95-3F4E-FE14-1B08-07203F1FB084}"/>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1493515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F6EDEE-E310-5201-86B4-09009B8775C4}"/>
              </a:ext>
            </a:extLst>
          </p:cNvPr>
          <p:cNvPicPr>
            <a:picLocks noChangeAspect="1"/>
          </p:cNvPicPr>
          <p:nvPr/>
        </p:nvPicPr>
        <p:blipFill rotWithShape="1">
          <a:blip r:embed="rId2"/>
          <a:srcRect r="969"/>
          <a:stretch/>
        </p:blipFill>
        <p:spPr>
          <a:xfrm>
            <a:off x="1023893" y="327049"/>
            <a:ext cx="4267717" cy="5525230"/>
          </a:xfrm>
          <a:prstGeom prst="rect">
            <a:avLst/>
          </a:prstGeom>
        </p:spPr>
      </p:pic>
      <p:sp>
        <p:nvSpPr>
          <p:cNvPr id="5" name="TextBox 4">
            <a:extLst>
              <a:ext uri="{FF2B5EF4-FFF2-40B4-BE49-F238E27FC236}">
                <a16:creationId xmlns:a16="http://schemas.microsoft.com/office/drawing/2014/main" id="{4A63CC0C-89E1-8034-C910-91CE7B1588EB}"/>
              </a:ext>
            </a:extLst>
          </p:cNvPr>
          <p:cNvSpPr txBox="1"/>
          <p:nvPr/>
        </p:nvSpPr>
        <p:spPr>
          <a:xfrm>
            <a:off x="1238702" y="5942481"/>
            <a:ext cx="3838099" cy="338554"/>
          </a:xfrm>
          <a:prstGeom prst="rect">
            <a:avLst/>
          </a:prstGeom>
          <a:noFill/>
        </p:spPr>
        <p:txBody>
          <a:bodyPr wrap="square">
            <a:spAutoFit/>
          </a:bodyPr>
          <a:lstStyle/>
          <a:p>
            <a:pPr algn="ctr"/>
            <a:r>
              <a:rPr lang="en-AU" sz="1600" dirty="0">
                <a:hlinkClick r:id="rId3"/>
              </a:rPr>
              <a:t>https://www.sans.org/white-papers/39990/</a:t>
            </a:r>
            <a:r>
              <a:rPr lang="en-AU" sz="1600" dirty="0"/>
              <a:t> </a:t>
            </a:r>
          </a:p>
        </p:txBody>
      </p:sp>
      <p:sp>
        <p:nvSpPr>
          <p:cNvPr id="7" name="TextBox 6">
            <a:extLst>
              <a:ext uri="{FF2B5EF4-FFF2-40B4-BE49-F238E27FC236}">
                <a16:creationId xmlns:a16="http://schemas.microsoft.com/office/drawing/2014/main" id="{B223C3A9-539C-30BC-3113-35BFD8949525}"/>
              </a:ext>
            </a:extLst>
          </p:cNvPr>
          <p:cNvSpPr txBox="1"/>
          <p:nvPr/>
        </p:nvSpPr>
        <p:spPr>
          <a:xfrm>
            <a:off x="6516762" y="5851041"/>
            <a:ext cx="4278391" cy="369332"/>
          </a:xfrm>
          <a:prstGeom prst="rect">
            <a:avLst/>
          </a:prstGeom>
          <a:noFill/>
        </p:spPr>
        <p:txBody>
          <a:bodyPr wrap="square">
            <a:spAutoFit/>
          </a:bodyPr>
          <a:lstStyle/>
          <a:p>
            <a:pPr algn="ctr"/>
            <a:r>
              <a:rPr lang="en-AU" dirty="0">
                <a:hlinkClick r:id="rId3"/>
              </a:rPr>
              <a:t>https://www.sans.org/white-papers/39990/</a:t>
            </a:r>
            <a:r>
              <a:rPr lang="en-AU" dirty="0"/>
              <a:t> </a:t>
            </a:r>
          </a:p>
        </p:txBody>
      </p:sp>
      <p:pic>
        <p:nvPicPr>
          <p:cNvPr id="9" name="Picture 8">
            <a:extLst>
              <a:ext uri="{FF2B5EF4-FFF2-40B4-BE49-F238E27FC236}">
                <a16:creationId xmlns:a16="http://schemas.microsoft.com/office/drawing/2014/main" id="{1D455454-F3E0-49EE-75C2-0971C85E506A}"/>
              </a:ext>
            </a:extLst>
          </p:cNvPr>
          <p:cNvPicPr>
            <a:picLocks noChangeAspect="1"/>
          </p:cNvPicPr>
          <p:nvPr/>
        </p:nvPicPr>
        <p:blipFill>
          <a:blip r:embed="rId4"/>
          <a:stretch>
            <a:fillRect/>
          </a:stretch>
        </p:blipFill>
        <p:spPr>
          <a:xfrm>
            <a:off x="6641164" y="394676"/>
            <a:ext cx="4029587" cy="5229437"/>
          </a:xfrm>
          <a:prstGeom prst="rect">
            <a:avLst/>
          </a:prstGeom>
        </p:spPr>
      </p:pic>
      <p:sp>
        <p:nvSpPr>
          <p:cNvPr id="2" name="Slide Number Placeholder 1">
            <a:extLst>
              <a:ext uri="{FF2B5EF4-FFF2-40B4-BE49-F238E27FC236}">
                <a16:creationId xmlns:a16="http://schemas.microsoft.com/office/drawing/2014/main" id="{09E5FF31-963E-DC84-C139-2E48C5E335D9}"/>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17952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B3A55C0-B2C1-A93A-FED7-9FF8111CF806}"/>
              </a:ext>
            </a:extLst>
          </p:cNvPr>
          <p:cNvGrpSpPr/>
          <p:nvPr/>
        </p:nvGrpSpPr>
        <p:grpSpPr>
          <a:xfrm>
            <a:off x="5887954" y="263751"/>
            <a:ext cx="6097002" cy="5844264"/>
            <a:chOff x="203033" y="342899"/>
            <a:chExt cx="6097002" cy="5844264"/>
          </a:xfrm>
        </p:grpSpPr>
        <p:pic>
          <p:nvPicPr>
            <p:cNvPr id="2050" name="Picture 2">
              <a:extLst>
                <a:ext uri="{FF2B5EF4-FFF2-40B4-BE49-F238E27FC236}">
                  <a16:creationId xmlns:a16="http://schemas.microsoft.com/office/drawing/2014/main" id="{778D883F-149C-8BD9-4CF2-2C017935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3" y="342899"/>
              <a:ext cx="3226462" cy="50592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FBE678-D03D-5493-2989-47DBCB221969}"/>
                </a:ext>
              </a:extLst>
            </p:cNvPr>
            <p:cNvSpPr txBox="1"/>
            <p:nvPr/>
          </p:nvSpPr>
          <p:spPr>
            <a:xfrm>
              <a:off x="203033" y="5602388"/>
              <a:ext cx="6097002" cy="584775"/>
            </a:xfrm>
            <a:prstGeom prst="rect">
              <a:avLst/>
            </a:prstGeom>
            <a:noFill/>
          </p:spPr>
          <p:txBody>
            <a:bodyPr wrap="square">
              <a:spAutoFit/>
            </a:bodyPr>
            <a:lstStyle/>
            <a:p>
              <a:pPr algn="ctr"/>
              <a:r>
                <a:rPr lang="en-AU" sz="1600" dirty="0">
                  <a:hlinkClick r:id="rId3"/>
                </a:rPr>
                <a:t>https://www.isa.org/certification/certificate-programs/isa-iec-62443-cybersecurity-certificate-program</a:t>
              </a:r>
              <a:r>
                <a:rPr lang="en-AU" sz="1600" dirty="0"/>
                <a:t> </a:t>
              </a:r>
            </a:p>
          </p:txBody>
        </p:sp>
      </p:grpSp>
      <p:grpSp>
        <p:nvGrpSpPr>
          <p:cNvPr id="8" name="Group 7">
            <a:extLst>
              <a:ext uri="{FF2B5EF4-FFF2-40B4-BE49-F238E27FC236}">
                <a16:creationId xmlns:a16="http://schemas.microsoft.com/office/drawing/2014/main" id="{124D6AC1-76CB-B079-1851-23A257E876D1}"/>
              </a:ext>
            </a:extLst>
          </p:cNvPr>
          <p:cNvGrpSpPr/>
          <p:nvPr/>
        </p:nvGrpSpPr>
        <p:grpSpPr>
          <a:xfrm>
            <a:off x="-59154" y="330868"/>
            <a:ext cx="6097002" cy="5825274"/>
            <a:chOff x="6094998" y="342899"/>
            <a:chExt cx="6097002" cy="5825274"/>
          </a:xfrm>
        </p:grpSpPr>
        <p:pic>
          <p:nvPicPr>
            <p:cNvPr id="5" name="Picture 2">
              <a:extLst>
                <a:ext uri="{FF2B5EF4-FFF2-40B4-BE49-F238E27FC236}">
                  <a16:creationId xmlns:a16="http://schemas.microsoft.com/office/drawing/2014/main" id="{097D1039-35B4-3EC1-10AF-D86D5055A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0702" y="342899"/>
              <a:ext cx="3686477" cy="51589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4C746F-9046-8BC8-758A-5AD67568A243}"/>
                </a:ext>
              </a:extLst>
            </p:cNvPr>
            <p:cNvSpPr txBox="1"/>
            <p:nvPr/>
          </p:nvSpPr>
          <p:spPr>
            <a:xfrm>
              <a:off x="6094998" y="5583398"/>
              <a:ext cx="6097002" cy="584775"/>
            </a:xfrm>
            <a:prstGeom prst="rect">
              <a:avLst/>
            </a:prstGeom>
            <a:noFill/>
          </p:spPr>
          <p:txBody>
            <a:bodyPr wrap="square">
              <a:spAutoFit/>
            </a:bodyPr>
            <a:lstStyle/>
            <a:p>
              <a:pPr algn="ctr"/>
              <a:r>
                <a:rPr lang="en-AU" sz="1600" dirty="0">
                  <a:hlinkClick r:id="rId5"/>
                </a:rPr>
                <a:t>https://www.amazon.com.au/Implementing-IEC-62443-Pragmatic-Cybersecurity/dp/1934977179</a:t>
              </a:r>
              <a:r>
                <a:rPr lang="en-AU" sz="1600" dirty="0"/>
                <a:t> </a:t>
              </a:r>
            </a:p>
          </p:txBody>
        </p:sp>
      </p:grpSp>
      <p:sp>
        <p:nvSpPr>
          <p:cNvPr id="2" name="Slide Number Placeholder 1">
            <a:extLst>
              <a:ext uri="{FF2B5EF4-FFF2-40B4-BE49-F238E27FC236}">
                <a16:creationId xmlns:a16="http://schemas.microsoft.com/office/drawing/2014/main" id="{11AD7A52-EC66-B428-850C-4680048C0486}"/>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1303622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6FDA-2606-B48F-C3FF-5519B59039AB}"/>
              </a:ext>
            </a:extLst>
          </p:cNvPr>
          <p:cNvSpPr>
            <a:spLocks noGrp="1"/>
          </p:cNvSpPr>
          <p:nvPr>
            <p:ph type="title"/>
          </p:nvPr>
        </p:nvSpPr>
        <p:spPr/>
        <p:txBody>
          <a:bodyPr/>
          <a:lstStyle/>
          <a:p>
            <a:r>
              <a:rPr lang="en-US" dirty="0"/>
              <a:t>/whois @beLarge</a:t>
            </a:r>
          </a:p>
        </p:txBody>
      </p:sp>
      <p:sp>
        <p:nvSpPr>
          <p:cNvPr id="10" name="Content Placeholder 9">
            <a:extLst>
              <a:ext uri="{FF2B5EF4-FFF2-40B4-BE49-F238E27FC236}">
                <a16:creationId xmlns:a16="http://schemas.microsoft.com/office/drawing/2014/main" id="{3CF226D7-C38A-7931-7354-7585A7EB8441}"/>
              </a:ext>
            </a:extLst>
          </p:cNvPr>
          <p:cNvSpPr>
            <a:spLocks noGrp="1"/>
          </p:cNvSpPr>
          <p:nvPr>
            <p:ph idx="1"/>
          </p:nvPr>
        </p:nvSpPr>
        <p:spPr>
          <a:xfrm>
            <a:off x="3425952" y="351816"/>
            <a:ext cx="7961376" cy="5294757"/>
          </a:xfrm>
        </p:spPr>
        <p:txBody>
          <a:bodyPr/>
          <a:lstStyle/>
          <a:p>
            <a:r>
              <a:rPr lang="en-US" sz="2000" dirty="0">
                <a:solidFill>
                  <a:schemeClr val="tx1">
                    <a:lumMod val="75000"/>
                    <a:lumOff val="25000"/>
                  </a:schemeClr>
                </a:solidFill>
              </a:rPr>
              <a:t>Operational Technology (OT) Security Team Leader at Powerlink </a:t>
            </a:r>
          </a:p>
          <a:p>
            <a:r>
              <a:rPr lang="en-US" dirty="0">
                <a:solidFill>
                  <a:schemeClr val="tx1">
                    <a:lumMod val="75000"/>
                    <a:lumOff val="25000"/>
                  </a:schemeClr>
                </a:solidFill>
              </a:rPr>
              <a:t>Worked in IT and OT in Network &amp; System Engineering and Cyber Security roles for 15 years </a:t>
            </a:r>
            <a:endParaRPr lang="en-US" sz="2000" dirty="0">
              <a:solidFill>
                <a:schemeClr val="tx1">
                  <a:lumMod val="75000"/>
                  <a:lumOff val="25000"/>
                </a:schemeClr>
              </a:solidFill>
            </a:endParaRPr>
          </a:p>
          <a:p>
            <a:r>
              <a:rPr lang="en-US" dirty="0">
                <a:solidFill>
                  <a:schemeClr val="tx1">
                    <a:lumMod val="75000"/>
                    <a:lumOff val="25000"/>
                  </a:schemeClr>
                </a:solidFill>
              </a:rPr>
              <a:t>Chartered Engineer (CPEng) and Registered Professional Engineer of Queensland (RPEQ)</a:t>
            </a:r>
          </a:p>
          <a:p>
            <a:r>
              <a:rPr lang="en-US" sz="2000" dirty="0">
                <a:solidFill>
                  <a:schemeClr val="tx1">
                    <a:lumMod val="75000"/>
                    <a:lumOff val="25000"/>
                  </a:schemeClr>
                </a:solidFill>
              </a:rPr>
              <a:t>Proud member of Professional’s Australi</a:t>
            </a:r>
            <a:r>
              <a:rPr lang="en-US" dirty="0">
                <a:solidFill>
                  <a:schemeClr val="tx1">
                    <a:lumMod val="75000"/>
                    <a:lumOff val="25000"/>
                  </a:schemeClr>
                </a:solidFill>
              </a:rPr>
              <a:t>a (PA), incoming president of Qld Professional Engineers and a union delegate for PA at Powerlink</a:t>
            </a:r>
            <a:endParaRPr lang="en-US" sz="2000" dirty="0">
              <a:solidFill>
                <a:schemeClr val="tx1">
                  <a:lumMod val="75000"/>
                  <a:lumOff val="25000"/>
                </a:schemeClr>
              </a:solidFill>
            </a:endParaRPr>
          </a:p>
          <a:p>
            <a:r>
              <a:rPr lang="en-US" sz="2000" dirty="0">
                <a:solidFill>
                  <a:schemeClr val="tx1">
                    <a:lumMod val="75000"/>
                    <a:lumOff val="25000"/>
                  </a:schemeClr>
                </a:solidFill>
              </a:rPr>
              <a:t>Vice Chair of the Queensland Branch of the Australian Information Security Association (AISA) and Chair of the AISA Security Architecture Special Interest Group (</a:t>
            </a:r>
            <a:r>
              <a:rPr lang="en-US" dirty="0">
                <a:solidFill>
                  <a:schemeClr val="tx1">
                    <a:lumMod val="75000"/>
                    <a:lumOff val="25000"/>
                  </a:schemeClr>
                </a:solidFill>
              </a:rPr>
              <a:t>SecARCH SIG)</a:t>
            </a:r>
            <a:endParaRPr lang="en-US" sz="2000" dirty="0">
              <a:solidFill>
                <a:schemeClr val="tx1">
                  <a:lumMod val="75000"/>
                  <a:lumOff val="25000"/>
                </a:schemeClr>
              </a:solidFill>
            </a:endParaRPr>
          </a:p>
          <a:p>
            <a:r>
              <a:rPr lang="en-US" sz="2000" dirty="0">
                <a:solidFill>
                  <a:schemeClr val="tx1">
                    <a:lumMod val="75000"/>
                    <a:lumOff val="25000"/>
                  </a:schemeClr>
                </a:solidFill>
              </a:rPr>
              <a:t>Bach Eng (Telecomms) QUT First Class </a:t>
            </a:r>
            <a:r>
              <a:rPr lang="en-AU" sz="2000" dirty="0">
                <a:solidFill>
                  <a:schemeClr val="tx1">
                    <a:lumMod val="75000"/>
                    <a:lumOff val="25000"/>
                  </a:schemeClr>
                </a:solidFill>
              </a:rPr>
              <a:t>Honours</a:t>
            </a:r>
            <a:r>
              <a:rPr lang="en-US" sz="2000" dirty="0">
                <a:solidFill>
                  <a:schemeClr val="tx1">
                    <a:lumMod val="75000"/>
                    <a:lumOff val="25000"/>
                  </a:schemeClr>
                </a:solidFill>
              </a:rPr>
              <a:t> and Master Business (Applied Finance) with Distinction QUT</a:t>
            </a:r>
          </a:p>
          <a:p>
            <a:endParaRPr lang="en-AU" dirty="0"/>
          </a:p>
          <a:p>
            <a:endParaRPr lang="en-AU" dirty="0"/>
          </a:p>
        </p:txBody>
      </p:sp>
      <p:sp>
        <p:nvSpPr>
          <p:cNvPr id="3" name="Text Placeholder 2">
            <a:extLst>
              <a:ext uri="{FF2B5EF4-FFF2-40B4-BE49-F238E27FC236}">
                <a16:creationId xmlns:a16="http://schemas.microsoft.com/office/drawing/2014/main" id="{B3C460AF-423D-6DDF-6C08-81582A5035BD}"/>
              </a:ext>
            </a:extLst>
          </p:cNvPr>
          <p:cNvSpPr>
            <a:spLocks noGrp="1"/>
          </p:cNvSpPr>
          <p:nvPr>
            <p:ph type="body" sz="half" idx="2"/>
          </p:nvPr>
        </p:nvSpPr>
        <p:spPr/>
        <p:txBody>
          <a:bodyPr>
            <a:normAutofit/>
          </a:bodyPr>
          <a:lstStyle/>
          <a:p>
            <a:pPr algn="ctr"/>
            <a:r>
              <a:rPr lang="en-US" sz="1600" i="1" dirty="0"/>
              <a:t>A cyber security architecture enthusiast, infrastructure tourist and “cyber hype guy”</a:t>
            </a:r>
          </a:p>
          <a:p>
            <a:endParaRPr lang="en-AU" dirty="0"/>
          </a:p>
        </p:txBody>
      </p:sp>
      <p:pic>
        <p:nvPicPr>
          <p:cNvPr id="4" name="Picture 3">
            <a:extLst>
              <a:ext uri="{FF2B5EF4-FFF2-40B4-BE49-F238E27FC236}">
                <a16:creationId xmlns:a16="http://schemas.microsoft.com/office/drawing/2014/main" id="{01BC79D6-9BB0-769E-76EF-DD2FDAF665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79" t="74185" r="35153" b="4962"/>
          <a:stretch/>
        </p:blipFill>
        <p:spPr bwMode="auto">
          <a:xfrm>
            <a:off x="8961428" y="5723178"/>
            <a:ext cx="947077" cy="10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A20699-2B78-D1D4-477C-EB1D45DD2B51}"/>
              </a:ext>
            </a:extLst>
          </p:cNvPr>
          <p:cNvPicPr>
            <a:picLocks noChangeAspect="1"/>
          </p:cNvPicPr>
          <p:nvPr/>
        </p:nvPicPr>
        <p:blipFill>
          <a:blip r:embed="rId3"/>
          <a:stretch>
            <a:fillRect/>
          </a:stretch>
        </p:blipFill>
        <p:spPr>
          <a:xfrm>
            <a:off x="3738341" y="5989166"/>
            <a:ext cx="1562100" cy="50482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9F718CF2-C810-F355-FFBC-21E6188D2656}"/>
              </a:ext>
            </a:extLst>
          </p:cNvPr>
          <p:cNvPicPr>
            <a:picLocks noChangeAspect="1"/>
          </p:cNvPicPr>
          <p:nvPr/>
        </p:nvPicPr>
        <p:blipFill>
          <a:blip r:embed="rId4"/>
          <a:stretch>
            <a:fillRect/>
          </a:stretch>
        </p:blipFill>
        <p:spPr>
          <a:xfrm>
            <a:off x="10437632" y="5723417"/>
            <a:ext cx="1036322" cy="1036322"/>
          </a:xfrm>
          <a:prstGeom prst="rect">
            <a:avLst/>
          </a:prstGeom>
        </p:spPr>
      </p:pic>
      <p:pic>
        <p:nvPicPr>
          <p:cNvPr id="7" name="Picture 2" descr="GIAC Response and Industrial Defense (GRID) badge image. Certification. Advanced level. Issued by Global Information Assurance Certification (GIAC)">
            <a:extLst>
              <a:ext uri="{FF2B5EF4-FFF2-40B4-BE49-F238E27FC236}">
                <a16:creationId xmlns:a16="http://schemas.microsoft.com/office/drawing/2014/main" id="{484D57AE-BB91-AB8C-EF76-9CFFE5574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570" y="5723178"/>
            <a:ext cx="1036800" cy="1036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een and white logo with a globe and text&#10;&#10;Description automatically generated">
            <a:extLst>
              <a:ext uri="{FF2B5EF4-FFF2-40B4-BE49-F238E27FC236}">
                <a16:creationId xmlns:a16="http://schemas.microsoft.com/office/drawing/2014/main" id="{28F7367E-58CE-134E-B0E6-FA52054CA621}"/>
              </a:ext>
            </a:extLst>
          </p:cNvPr>
          <p:cNvPicPr>
            <a:picLocks noChangeAspect="1"/>
          </p:cNvPicPr>
          <p:nvPr/>
        </p:nvPicPr>
        <p:blipFill>
          <a:blip r:embed="rId6"/>
          <a:stretch>
            <a:fillRect/>
          </a:stretch>
        </p:blipFill>
        <p:spPr>
          <a:xfrm>
            <a:off x="7395499" y="5723178"/>
            <a:ext cx="1036800" cy="1036800"/>
          </a:xfrm>
          <a:prstGeom prst="rect">
            <a:avLst/>
          </a:prstGeom>
        </p:spPr>
      </p:pic>
      <p:sp>
        <p:nvSpPr>
          <p:cNvPr id="9" name="Slide Number Placeholder 8">
            <a:extLst>
              <a:ext uri="{FF2B5EF4-FFF2-40B4-BE49-F238E27FC236}">
                <a16:creationId xmlns:a16="http://schemas.microsoft.com/office/drawing/2014/main" id="{A22AE211-0FD8-002A-9B01-DDFAD4A6C802}"/>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103262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600-BA0A-BCE8-104E-8CE814F125CC}"/>
              </a:ext>
            </a:extLst>
          </p:cNvPr>
          <p:cNvSpPr>
            <a:spLocks noGrp="1"/>
          </p:cNvSpPr>
          <p:nvPr>
            <p:ph type="title"/>
          </p:nvPr>
        </p:nvSpPr>
        <p:spPr/>
        <p:txBody>
          <a:bodyPr>
            <a:normAutofit/>
          </a:bodyPr>
          <a:lstStyle/>
          <a:p>
            <a:r>
              <a:rPr lang="en-US" dirty="0"/>
              <a:t>Overview of the ISA/IEC 62443 Standards Series</a:t>
            </a:r>
            <a:endParaRPr lang="en-AU" dirty="0"/>
          </a:p>
        </p:txBody>
      </p:sp>
      <p:sp>
        <p:nvSpPr>
          <p:cNvPr id="3" name="Text Placeholder 2">
            <a:extLst>
              <a:ext uri="{FF2B5EF4-FFF2-40B4-BE49-F238E27FC236}">
                <a16:creationId xmlns:a16="http://schemas.microsoft.com/office/drawing/2014/main" id="{74C4A53E-39BC-208D-307F-0DB5291E3A8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D970BE3E-D0E1-791D-1816-FA932D7C7992}"/>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139021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D7B6-7D2D-3573-5D93-2CCA37C618C6}"/>
              </a:ext>
            </a:extLst>
          </p:cNvPr>
          <p:cNvSpPr>
            <a:spLocks noGrp="1"/>
          </p:cNvSpPr>
          <p:nvPr>
            <p:ph type="title"/>
          </p:nvPr>
        </p:nvSpPr>
        <p:spPr/>
        <p:txBody>
          <a:bodyPr/>
          <a:lstStyle/>
          <a:p>
            <a:r>
              <a:rPr lang="en-US" dirty="0"/>
              <a:t>Overview of ISA/IEC 62443</a:t>
            </a:r>
          </a:p>
        </p:txBody>
      </p:sp>
      <p:sp>
        <p:nvSpPr>
          <p:cNvPr id="3" name="Text Placeholder 2">
            <a:extLst>
              <a:ext uri="{FF2B5EF4-FFF2-40B4-BE49-F238E27FC236}">
                <a16:creationId xmlns:a16="http://schemas.microsoft.com/office/drawing/2014/main" id="{EB853254-092C-8744-063D-40B1A07FEAB9}"/>
              </a:ext>
            </a:extLst>
          </p:cNvPr>
          <p:cNvSpPr>
            <a:spLocks noGrp="1"/>
          </p:cNvSpPr>
          <p:nvPr>
            <p:ph type="body" idx="1"/>
          </p:nvPr>
        </p:nvSpPr>
        <p:spPr/>
        <p:txBody>
          <a:bodyPr/>
          <a:lstStyle/>
          <a:p>
            <a:r>
              <a:rPr lang="en-AU" sz="2400" dirty="0"/>
              <a:t>ISA/IEC 62443 is a Framework of Cyber Security Standards for Industrial Automation and Control Systems (IACS)</a:t>
            </a:r>
          </a:p>
          <a:p>
            <a:r>
              <a:rPr lang="en-AU" sz="2400" dirty="0"/>
              <a:t>ISA 99 is the Working group and the standards were originally published with ANSI as ISA 99 but are now published in partnership with the IEC and are designated ISA/IEC 62443</a:t>
            </a:r>
          </a:p>
          <a:p>
            <a:r>
              <a:rPr lang="en-AU" sz="2400" dirty="0"/>
              <a:t>You might see ISA 95 – Enterprise-Control System Integration – it is based on the Purdue Model but it is separate to ISA 62443</a:t>
            </a:r>
          </a:p>
          <a:p>
            <a:r>
              <a:rPr lang="en-AU" sz="2400" dirty="0"/>
              <a:t>ISA 62443 is referenced by the NIST Cyber Security Framework but only 2 of the 14 publications referenced (Part 2-1 and Part 3-3 )</a:t>
            </a:r>
          </a:p>
          <a:p>
            <a:endParaRPr lang="en-AU" dirty="0"/>
          </a:p>
        </p:txBody>
      </p:sp>
      <p:sp>
        <p:nvSpPr>
          <p:cNvPr id="4" name="Slide Number Placeholder 3">
            <a:extLst>
              <a:ext uri="{FF2B5EF4-FFF2-40B4-BE49-F238E27FC236}">
                <a16:creationId xmlns:a16="http://schemas.microsoft.com/office/drawing/2014/main" id="{0801C3BF-B4DD-A67B-7512-62F1B65507D5}"/>
              </a:ext>
            </a:extLst>
          </p:cNvPr>
          <p:cNvSpPr>
            <a:spLocks noGrp="1"/>
          </p:cNvSpPr>
          <p:nvPr>
            <p:ph type="sldNum" sz="quarter" idx="12"/>
          </p:nvPr>
        </p:nvSpPr>
        <p:spPr/>
        <p:txBody>
          <a:bodyPr/>
          <a:lstStyle/>
          <a:p>
            <a:fld id="{72ED58A7-85C6-405F-973F-CB31B307446A}" type="slidenum">
              <a:rPr lang="en-AU" smtClean="0"/>
              <a:t>5</a:t>
            </a:fld>
            <a:endParaRPr lang="en-AU"/>
          </a:p>
        </p:txBody>
      </p:sp>
    </p:spTree>
    <p:extLst>
      <p:ext uri="{BB962C8B-B14F-4D97-AF65-F5344CB8AC3E}">
        <p14:creationId xmlns:p14="http://schemas.microsoft.com/office/powerpoint/2010/main" val="2354379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81D7-AF11-8F87-3EDA-8738A0504B4F}"/>
              </a:ext>
            </a:extLst>
          </p:cNvPr>
          <p:cNvSpPr>
            <a:spLocks noGrp="1"/>
          </p:cNvSpPr>
          <p:nvPr>
            <p:ph type="title"/>
          </p:nvPr>
        </p:nvSpPr>
        <p:spPr/>
        <p:txBody>
          <a:bodyPr/>
          <a:lstStyle/>
          <a:p>
            <a:r>
              <a:rPr lang="en-US" dirty="0"/>
              <a:t>Standard Series Matrix</a:t>
            </a:r>
          </a:p>
        </p:txBody>
      </p:sp>
      <p:grpSp>
        <p:nvGrpSpPr>
          <p:cNvPr id="18" name="Group 17">
            <a:extLst>
              <a:ext uri="{FF2B5EF4-FFF2-40B4-BE49-F238E27FC236}">
                <a16:creationId xmlns:a16="http://schemas.microsoft.com/office/drawing/2014/main" id="{962B85F4-09C0-4295-165F-3D3FED712485}"/>
              </a:ext>
            </a:extLst>
          </p:cNvPr>
          <p:cNvGrpSpPr/>
          <p:nvPr/>
        </p:nvGrpSpPr>
        <p:grpSpPr>
          <a:xfrm>
            <a:off x="2206249" y="1225296"/>
            <a:ext cx="7779502" cy="4780374"/>
            <a:chOff x="1308862" y="1450848"/>
            <a:chExt cx="7779502" cy="4780374"/>
          </a:xfrm>
        </p:grpSpPr>
        <p:sp>
          <p:nvSpPr>
            <p:cNvPr id="4" name="Rectangle 3">
              <a:extLst>
                <a:ext uri="{FF2B5EF4-FFF2-40B4-BE49-F238E27FC236}">
                  <a16:creationId xmlns:a16="http://schemas.microsoft.com/office/drawing/2014/main" id="{67B667D4-A810-2367-3650-E3A38DB101B0}"/>
                </a:ext>
              </a:extLst>
            </p:cNvPr>
            <p:cNvSpPr/>
            <p:nvPr/>
          </p:nvSpPr>
          <p:spPr>
            <a:xfrm>
              <a:off x="1308862" y="1450848"/>
              <a:ext cx="7779502" cy="4780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2">
              <a:extLst>
                <a:ext uri="{FF2B5EF4-FFF2-40B4-BE49-F238E27FC236}">
                  <a16:creationId xmlns:a16="http://schemas.microsoft.com/office/drawing/2014/main" id="{05D9BE4A-E953-036A-AB1D-6321AD546E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1204" b="19733"/>
            <a:stretch/>
          </p:blipFill>
          <p:spPr bwMode="auto">
            <a:xfrm>
              <a:off x="1380800" y="1487331"/>
              <a:ext cx="675609" cy="46958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50BD67C-3F6B-6164-D60B-021C0B70CD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82607"/>
            <a:stretch/>
          </p:blipFill>
          <p:spPr bwMode="auto">
            <a:xfrm>
              <a:off x="1383502" y="1487331"/>
              <a:ext cx="7681318" cy="1017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FDA3AAB-F470-9240-CC69-0E05414AD4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97" b="61496"/>
            <a:stretch/>
          </p:blipFill>
          <p:spPr bwMode="auto">
            <a:xfrm>
              <a:off x="1383502" y="2574808"/>
              <a:ext cx="7681318" cy="11646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D10B3E0-867C-533F-33C1-A37B4D31E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874" b="40385"/>
            <a:stretch/>
          </p:blipFill>
          <p:spPr bwMode="auto">
            <a:xfrm>
              <a:off x="1383502" y="3757167"/>
              <a:ext cx="7681318" cy="1213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C579896-6F93-644B-EB4E-7A3CC7ADAF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0" b="19733"/>
            <a:stretch/>
          </p:blipFill>
          <p:spPr bwMode="auto">
            <a:xfrm>
              <a:off x="1383502" y="5018571"/>
              <a:ext cx="7681318" cy="11646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591B0A2-9EC4-E18B-A4FF-4E61AF70D728}"/>
                </a:ext>
              </a:extLst>
            </p:cNvPr>
            <p:cNvSpPr/>
            <p:nvPr/>
          </p:nvSpPr>
          <p:spPr>
            <a:xfrm>
              <a:off x="2097044" y="2746070"/>
              <a:ext cx="1287731" cy="84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A9CBE025-42A4-40A3-1630-6AB6A23A6513}"/>
                </a:ext>
              </a:extLst>
            </p:cNvPr>
            <p:cNvSpPr/>
            <p:nvPr/>
          </p:nvSpPr>
          <p:spPr>
            <a:xfrm>
              <a:off x="3477182" y="3957690"/>
              <a:ext cx="1287731" cy="84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C2921CE3-F151-E1A1-A83F-DAAD7F49D5A2}"/>
                </a:ext>
              </a:extLst>
            </p:cNvPr>
            <p:cNvSpPr/>
            <p:nvPr/>
          </p:nvSpPr>
          <p:spPr>
            <a:xfrm>
              <a:off x="4831434" y="3959547"/>
              <a:ext cx="1287731" cy="844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0B5D7440-1AD7-E973-FF5A-AFBFCA071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8" t="80356" r="2339"/>
          <a:stretch/>
        </p:blipFill>
        <p:spPr bwMode="auto">
          <a:xfrm>
            <a:off x="6820061" y="5443529"/>
            <a:ext cx="5371939" cy="901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580F83D-4640-3DF7-9E1C-34872EBBC361}"/>
              </a:ext>
            </a:extLst>
          </p:cNvPr>
          <p:cNvSpPr>
            <a:spLocks noGrp="1"/>
          </p:cNvSpPr>
          <p:nvPr>
            <p:ph type="sldNum" sz="quarter" idx="12"/>
          </p:nvPr>
        </p:nvSpPr>
        <p:spPr/>
        <p:txBody>
          <a:bodyPr/>
          <a:lstStyle/>
          <a:p>
            <a:fld id="{72ED58A7-85C6-405F-973F-CB31B307446A}" type="slidenum">
              <a:rPr lang="en-AU" smtClean="0"/>
              <a:t>6</a:t>
            </a:fld>
            <a:endParaRPr lang="en-AU"/>
          </a:p>
        </p:txBody>
      </p:sp>
    </p:spTree>
    <p:extLst>
      <p:ext uri="{BB962C8B-B14F-4D97-AF65-F5344CB8AC3E}">
        <p14:creationId xmlns:p14="http://schemas.microsoft.com/office/powerpoint/2010/main" val="704088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1E9E-116C-7D6B-17CF-C187F01E6484}"/>
              </a:ext>
            </a:extLst>
          </p:cNvPr>
          <p:cNvSpPr>
            <a:spLocks noGrp="1"/>
          </p:cNvSpPr>
          <p:nvPr>
            <p:ph type="title"/>
          </p:nvPr>
        </p:nvSpPr>
        <p:spPr/>
        <p:txBody>
          <a:bodyPr/>
          <a:lstStyle/>
          <a:p>
            <a:r>
              <a:rPr lang="en-US" dirty="0"/>
              <a:t>Hierarchy and Lifecyle View</a:t>
            </a:r>
          </a:p>
        </p:txBody>
      </p:sp>
      <p:pic>
        <p:nvPicPr>
          <p:cNvPr id="5" name="Picture 4">
            <a:extLst>
              <a:ext uri="{FF2B5EF4-FFF2-40B4-BE49-F238E27FC236}">
                <a16:creationId xmlns:a16="http://schemas.microsoft.com/office/drawing/2014/main" id="{1FE13B7C-2897-E10D-0489-155F02021D46}"/>
              </a:ext>
            </a:extLst>
          </p:cNvPr>
          <p:cNvPicPr>
            <a:picLocks noChangeAspect="1"/>
          </p:cNvPicPr>
          <p:nvPr/>
        </p:nvPicPr>
        <p:blipFill>
          <a:blip r:embed="rId2"/>
          <a:stretch>
            <a:fillRect/>
          </a:stretch>
        </p:blipFill>
        <p:spPr>
          <a:xfrm>
            <a:off x="260004" y="1203013"/>
            <a:ext cx="5296792" cy="3387597"/>
          </a:xfrm>
          <a:prstGeom prst="rect">
            <a:avLst/>
          </a:prstGeom>
        </p:spPr>
      </p:pic>
      <p:sp>
        <p:nvSpPr>
          <p:cNvPr id="8" name="TextBox 7">
            <a:extLst>
              <a:ext uri="{FF2B5EF4-FFF2-40B4-BE49-F238E27FC236}">
                <a16:creationId xmlns:a16="http://schemas.microsoft.com/office/drawing/2014/main" id="{89E81934-FC5E-E601-0529-720841AE8B34}"/>
              </a:ext>
            </a:extLst>
          </p:cNvPr>
          <p:cNvSpPr txBox="1"/>
          <p:nvPr/>
        </p:nvSpPr>
        <p:spPr>
          <a:xfrm>
            <a:off x="60960" y="6439900"/>
            <a:ext cx="10265664" cy="369332"/>
          </a:xfrm>
          <a:prstGeom prst="rect">
            <a:avLst/>
          </a:prstGeom>
          <a:noFill/>
        </p:spPr>
        <p:txBody>
          <a:bodyPr wrap="square" rtlCol="0">
            <a:spAutoFit/>
          </a:bodyPr>
          <a:lstStyle/>
          <a:p>
            <a:r>
              <a:rPr lang="en-US" b="1" dirty="0">
                <a:solidFill>
                  <a:schemeClr val="bg1"/>
                </a:solidFill>
              </a:rPr>
              <a:t>Ref – ISAGCA Quick Start Guide &amp; Roles and Responsibilities in the Security Lifecycle</a:t>
            </a:r>
            <a:endParaRPr lang="en-AU" b="1" dirty="0">
              <a:solidFill>
                <a:schemeClr val="bg1"/>
              </a:solidFill>
            </a:endParaRPr>
          </a:p>
        </p:txBody>
      </p:sp>
      <p:pic>
        <p:nvPicPr>
          <p:cNvPr id="4" name="Picture 3">
            <a:extLst>
              <a:ext uri="{FF2B5EF4-FFF2-40B4-BE49-F238E27FC236}">
                <a16:creationId xmlns:a16="http://schemas.microsoft.com/office/drawing/2014/main" id="{DC02802C-43A0-EE22-5721-4A98ED83CCB5}"/>
              </a:ext>
            </a:extLst>
          </p:cNvPr>
          <p:cNvPicPr>
            <a:picLocks noChangeAspect="1"/>
          </p:cNvPicPr>
          <p:nvPr/>
        </p:nvPicPr>
        <p:blipFill rotWithShape="1">
          <a:blip r:embed="rId3"/>
          <a:srcRect t="23896"/>
          <a:stretch/>
        </p:blipFill>
        <p:spPr>
          <a:xfrm>
            <a:off x="4311025" y="2968752"/>
            <a:ext cx="7455041" cy="3316223"/>
          </a:xfrm>
          <a:prstGeom prst="rect">
            <a:avLst/>
          </a:prstGeom>
        </p:spPr>
      </p:pic>
      <p:sp>
        <p:nvSpPr>
          <p:cNvPr id="6" name="Slide Number Placeholder 5">
            <a:extLst>
              <a:ext uri="{FF2B5EF4-FFF2-40B4-BE49-F238E27FC236}">
                <a16:creationId xmlns:a16="http://schemas.microsoft.com/office/drawing/2014/main" id="{ED85335B-A646-1AA9-1D9E-C75233A7D00F}"/>
              </a:ext>
            </a:extLst>
          </p:cNvPr>
          <p:cNvSpPr>
            <a:spLocks noGrp="1"/>
          </p:cNvSpPr>
          <p:nvPr>
            <p:ph type="sldNum" sz="quarter" idx="12"/>
          </p:nvPr>
        </p:nvSpPr>
        <p:spPr/>
        <p:txBody>
          <a:bodyPr/>
          <a:lstStyle/>
          <a:p>
            <a:fld id="{72ED58A7-85C6-405F-973F-CB31B307446A}" type="slidenum">
              <a:rPr lang="en-AU" smtClean="0"/>
              <a:t>7</a:t>
            </a:fld>
            <a:endParaRPr lang="en-AU"/>
          </a:p>
        </p:txBody>
      </p:sp>
    </p:spTree>
    <p:extLst>
      <p:ext uri="{BB962C8B-B14F-4D97-AF65-F5344CB8AC3E}">
        <p14:creationId xmlns:p14="http://schemas.microsoft.com/office/powerpoint/2010/main" val="24364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600-BA0A-BCE8-104E-8CE814F125CC}"/>
              </a:ext>
            </a:extLst>
          </p:cNvPr>
          <p:cNvSpPr>
            <a:spLocks noGrp="1"/>
          </p:cNvSpPr>
          <p:nvPr>
            <p:ph type="title"/>
          </p:nvPr>
        </p:nvSpPr>
        <p:spPr/>
        <p:txBody>
          <a:bodyPr>
            <a:normAutofit/>
          </a:bodyPr>
          <a:lstStyle/>
          <a:p>
            <a:r>
              <a:rPr lang="en-US" dirty="0"/>
              <a:t>Build a Cyber Security Management System</a:t>
            </a:r>
            <a:endParaRPr lang="en-AU" dirty="0"/>
          </a:p>
        </p:txBody>
      </p:sp>
      <p:sp>
        <p:nvSpPr>
          <p:cNvPr id="3" name="Text Placeholder 2">
            <a:extLst>
              <a:ext uri="{FF2B5EF4-FFF2-40B4-BE49-F238E27FC236}">
                <a16:creationId xmlns:a16="http://schemas.microsoft.com/office/drawing/2014/main" id="{74C4A53E-39BC-208D-307F-0DB5291E3A8F}"/>
              </a:ext>
            </a:extLst>
          </p:cNvPr>
          <p:cNvSpPr>
            <a:spLocks noGrp="1"/>
          </p:cNvSpPr>
          <p:nvPr>
            <p:ph type="body" idx="1"/>
          </p:nvPr>
        </p:nvSpPr>
        <p:spPr/>
        <p:txBody>
          <a:bodyPr/>
          <a:lstStyle/>
          <a:p>
            <a:pPr algn="ctr"/>
            <a:r>
              <a:rPr lang="en-US" dirty="0"/>
              <a:t>Using Part 2-1</a:t>
            </a:r>
            <a:endParaRPr lang="en-AU" dirty="0"/>
          </a:p>
        </p:txBody>
      </p:sp>
      <p:sp>
        <p:nvSpPr>
          <p:cNvPr id="4" name="Slide Number Placeholder 3">
            <a:extLst>
              <a:ext uri="{FF2B5EF4-FFF2-40B4-BE49-F238E27FC236}">
                <a16:creationId xmlns:a16="http://schemas.microsoft.com/office/drawing/2014/main" id="{04F92B23-1F4B-98A2-8DAE-C06476AD488C}"/>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053721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071A-1B9E-E5E1-5655-DF3FC070E7FE}"/>
              </a:ext>
            </a:extLst>
          </p:cNvPr>
          <p:cNvSpPr>
            <a:spLocks noGrp="1"/>
          </p:cNvSpPr>
          <p:nvPr>
            <p:ph type="title"/>
          </p:nvPr>
        </p:nvSpPr>
        <p:spPr/>
        <p:txBody>
          <a:bodyPr/>
          <a:lstStyle/>
          <a:p>
            <a:r>
              <a:rPr lang="en-US"/>
              <a:t>Definition of a CSMS</a:t>
            </a:r>
          </a:p>
        </p:txBody>
      </p:sp>
      <p:sp>
        <p:nvSpPr>
          <p:cNvPr id="3" name="Text Placeholder 2">
            <a:extLst>
              <a:ext uri="{FF2B5EF4-FFF2-40B4-BE49-F238E27FC236}">
                <a16:creationId xmlns:a16="http://schemas.microsoft.com/office/drawing/2014/main" id="{F0F770DA-8571-B6F2-7F88-CC76EC8E0D14}"/>
              </a:ext>
            </a:extLst>
          </p:cNvPr>
          <p:cNvSpPr>
            <a:spLocks noGrp="1"/>
          </p:cNvSpPr>
          <p:nvPr>
            <p:ph type="body" idx="1"/>
          </p:nvPr>
        </p:nvSpPr>
        <p:spPr>
          <a:xfrm>
            <a:off x="553453" y="2426147"/>
            <a:ext cx="11273589" cy="2005707"/>
          </a:xfrm>
        </p:spPr>
        <p:txBody>
          <a:bodyPr/>
          <a:lstStyle/>
          <a:p>
            <a:pPr marL="0" indent="0">
              <a:buNone/>
            </a:pPr>
            <a:r>
              <a:rPr lang="en-US" sz="4000" b="1" dirty="0"/>
              <a:t>Cyber Security Management System </a:t>
            </a:r>
          </a:p>
          <a:p>
            <a:pPr marL="0" indent="0">
              <a:buNone/>
            </a:pPr>
            <a:r>
              <a:rPr lang="en-US" i="1" dirty="0"/>
              <a:t>Program designed by an organization to maintain the cyber security of the entire organization’s assets to an established level of confidentiality, integrity and availability, whether they are on the business side or the industrial automation and control systems side of the organization</a:t>
            </a:r>
            <a:endParaRPr lang="en-AU" i="1" dirty="0"/>
          </a:p>
        </p:txBody>
      </p:sp>
      <p:sp>
        <p:nvSpPr>
          <p:cNvPr id="4" name="TextBox 3">
            <a:extLst>
              <a:ext uri="{FF2B5EF4-FFF2-40B4-BE49-F238E27FC236}">
                <a16:creationId xmlns:a16="http://schemas.microsoft.com/office/drawing/2014/main" id="{E7C1E915-72C2-EEB9-C354-A9E5E9169147}"/>
              </a:ext>
            </a:extLst>
          </p:cNvPr>
          <p:cNvSpPr txBox="1"/>
          <p:nvPr/>
        </p:nvSpPr>
        <p:spPr>
          <a:xfrm>
            <a:off x="0" y="6488668"/>
            <a:ext cx="2395728" cy="369332"/>
          </a:xfrm>
          <a:prstGeom prst="rect">
            <a:avLst/>
          </a:prstGeom>
          <a:noFill/>
        </p:spPr>
        <p:txBody>
          <a:bodyPr wrap="square" rtlCol="0">
            <a:spAutoFit/>
          </a:bodyPr>
          <a:lstStyle/>
          <a:p>
            <a:r>
              <a:rPr lang="en-AU" b="1" dirty="0">
                <a:solidFill>
                  <a:schemeClr val="bg1"/>
                </a:solidFill>
              </a:rPr>
              <a:t>Ref – 62443 Part 2-1</a:t>
            </a:r>
          </a:p>
        </p:txBody>
      </p:sp>
      <p:sp>
        <p:nvSpPr>
          <p:cNvPr id="5" name="Slide Number Placeholder 4">
            <a:extLst>
              <a:ext uri="{FF2B5EF4-FFF2-40B4-BE49-F238E27FC236}">
                <a16:creationId xmlns:a16="http://schemas.microsoft.com/office/drawing/2014/main" id="{D344C02A-EFB3-BA47-F462-1104F663AC7B}"/>
              </a:ext>
            </a:extLst>
          </p:cNvPr>
          <p:cNvSpPr>
            <a:spLocks noGrp="1"/>
          </p:cNvSpPr>
          <p:nvPr>
            <p:ph type="sldNum" sz="quarter" idx="12"/>
          </p:nvPr>
        </p:nvSpPr>
        <p:spPr/>
        <p:txBody>
          <a:bodyPr/>
          <a:lstStyle/>
          <a:p>
            <a:fld id="{72ED58A7-85C6-405F-973F-CB31B307446A}" type="slidenum">
              <a:rPr lang="en-AU" smtClean="0"/>
              <a:t>9</a:t>
            </a:fld>
            <a:endParaRPr lang="en-AU"/>
          </a:p>
        </p:txBody>
      </p:sp>
    </p:spTree>
    <p:extLst>
      <p:ext uri="{BB962C8B-B14F-4D97-AF65-F5344CB8AC3E}">
        <p14:creationId xmlns:p14="http://schemas.microsoft.com/office/powerpoint/2010/main" val="254392162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lnDef>
      <a:spPr>
        <a:ln>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{162CD8AE-C22F-48EE-82BB-D3014B9A95C3}tf11437505_win32</Template>
  <TotalTime>504</TotalTime>
  <Words>1141</Words>
  <Application>Microsoft Office PowerPoint</Application>
  <PresentationFormat>Widescreen</PresentationFormat>
  <Paragraphs>181</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Courier New</vt:lpstr>
      <vt:lpstr>Georgia Pro Cond Light</vt:lpstr>
      <vt:lpstr>Speak Pro</vt:lpstr>
      <vt:lpstr>RetrospectVTI</vt:lpstr>
      <vt:lpstr>A Practical Application of the ISA/IEC 62443 Standard Series</vt:lpstr>
      <vt:lpstr>Agenda</vt:lpstr>
      <vt:lpstr>/whois @beLarge</vt:lpstr>
      <vt:lpstr>Overview of the ISA/IEC 62443 Standards Series</vt:lpstr>
      <vt:lpstr>Overview of ISA/IEC 62443</vt:lpstr>
      <vt:lpstr>Standard Series Matrix</vt:lpstr>
      <vt:lpstr>Hierarchy and Lifecyle View</vt:lpstr>
      <vt:lpstr>Build a Cyber Security Management System</vt:lpstr>
      <vt:lpstr>Definition of a CSMS</vt:lpstr>
      <vt:lpstr>Overview of CSMS Elements</vt:lpstr>
      <vt:lpstr>Process to Develop CSMS (Annex B)</vt:lpstr>
      <vt:lpstr>Establish Policies and Procedures</vt:lpstr>
      <vt:lpstr>Application for a Project</vt:lpstr>
      <vt:lpstr>Zone and Conduit Definitions</vt:lpstr>
      <vt:lpstr>Overview of Part 3-2 - HLRA</vt:lpstr>
      <vt:lpstr>Partitioning the SuC</vt:lpstr>
      <vt:lpstr>Security Level Definitions</vt:lpstr>
      <vt:lpstr>Overview of Part 3-2 – Detailed Risk Assessment</vt:lpstr>
      <vt:lpstr>Example 62443 Risk Workbook</vt:lpstr>
      <vt:lpstr>Cyber Security Requirements Specification (CSRS)</vt:lpstr>
      <vt:lpstr>Part 3-3 FR Counts</vt:lpstr>
      <vt:lpstr>Example 3-3 </vt:lpstr>
      <vt:lpstr>Further 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Bruce Large</dc:creator>
  <cp:lastModifiedBy>Bruce Large</cp:lastModifiedBy>
  <cp:revision>1</cp:revision>
  <dcterms:created xsi:type="dcterms:W3CDTF">2023-12-08T11:16:39Z</dcterms:created>
  <dcterms:modified xsi:type="dcterms:W3CDTF">2024-02-03T10:48:16Z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